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81259-6CB3-486D-B3E6-A3044E253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DB275-EF9D-4336-AEB6-83E6DB5E1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C073A-4621-4312-9C40-8CB8A368F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5E119-2239-4E7C-846F-99C0B3441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62AF9A-6E5E-4C13-98CC-F16C53691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14F33-61A0-4AB7-987A-A4734EE8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3BEE8E-195B-4701-84B8-2DC64663F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37181-E179-40D0-8B3F-AC33F2624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D3795-0F28-4602-97B8-C34900B98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1B78A-2557-4318-97AD-76EDD42C0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92792-3DD5-43A8-A351-776040CEB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561130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文玩店人力资源培训与开发方案设计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人力资源开发策略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高绩效团队建设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对现有员工的技能水平进行评估，了解员工的优势和不足。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员工技能水平评估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评估员工的知识结构，了解员工在专业知识、行业动态等方面的掌握程度。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员工知识结构评估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了解员工的工作态度、价值观以及对公司文化的认同程度。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员工态度和价值观评估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员工能力现状分析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行业发展动态分析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研究文玩行业的发展趋势，了解市场变化和竞争态势。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公司战略目标分析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分析公司的战略目标，明确业务发展方向和重点。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业务拓展计划分析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根据公司的业务拓展计划，分析所需的人才和技能。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业务发展需求分析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通过问卷调查、访谈等方式，收集员工对培训的需求和建议。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培训需求汇总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对收集到的培训需求进行整理、分类和汇总，明确培训的重点和方向。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根据培训需求分析结果，制定具体的培训计划和实施方案。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培训需求调查与汇总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通过培训，使员工能够更好地向顾客介绍产品，促成交易。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提高员工销售技能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加强员工之间的沟通与合作，提高整体工作效率。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提升员工的服务态度和意识，提高客户满意度。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培养员工服务意识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针对文玩行业的特点，培训员工的专业知识和鉴别能力。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提升员工专业知识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https://d.book118.com/388056113060006042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2024-09-21T14:29:25.865</cp:lastPrinted>
  <dcterms:created xsi:type="dcterms:W3CDTF">2024-09-21T06:29:25Z</dcterms:created>
  <dcterms:modified xsi:type="dcterms:W3CDTF">2024-09-21T06:29:27Z</dcterms:modified>
</cp:coreProperties>
</file>