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C8766E-DAB4-4C6E-8824-063FBABD65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946C01-BA2B-4B2E-880A-7CB1D80ED1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9542DF-2BD8-4D31-A8EF-D0E69960B2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5F6001-419B-4842-8C59-92026D1DC5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B2971A-59BC-4D3C-B1CF-D5C57AF591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413128-9959-4512-BE32-1CD30CF548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E0C0E1-71B8-4D7B-8392-9E1A8887F1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D41BB9-02EE-4BA5-A4A1-208F4F84FF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86E1F2-75AA-4044-81C7-BB20180F90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6363D1-E616-44C4-BBA8-B00FADBA5A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EE51FE-A507-4783-A6F2-3AF35D733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5613507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2024年财务报表分析与财务预测培训资料</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财务报表分析基础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资产负债表分析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利润表分析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现金流量表分析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财务预测方法与技巧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财务预测实践应用</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财务报表分析基础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财务报表附注</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对财务报表的编制基础、编制依据、编制原则和方法及主要项目等所作的解释。</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所有者权益变动表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反映企业所有者权益各组成部分当期增减变动情况。</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现金流量表</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反映企业在一定会计期间现金和现金等价物的流入和流出。</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资产负债表</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反映企业在某一特定日期的财务状况，包括资产、负债和所有者权益。</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利润表</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反映企业在一定会计期间的经营成果，包括收入、费用和利润。</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财务报表的构成与作用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为投资者和债权人提供决策依据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帮助投资者和债权人评估企业的投资价值和偿债能力，从而做出合理的决策。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评估企业过去的经营业绩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通过比较和分析财务报表中的数据，了解企业过去的经营成果和财务状况。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预测企业未来的发展趋势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通过分析财务报表中的趋势和规律，预测企业未来的发展趋势和潜在风险。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财务报表分析的目的与意义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收集相关资料</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收集企业的财务报表、附注、审计报告等相关资料。</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选择分析方法</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根据分析目标和资料特点，选择合适的分析方法，如比较分析法、趋势分析法、因素分析法等。</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撰写分析报告</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将分析结果以文字、图表等形式表达出来，形成分析报告，为决策者提供参考依据。</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明确分析目标</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确定分析的重点和目标，以便有针对性地收集和分析数据。</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进行初步分析</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对企业的财务状况、经营成果和现金流量进行初步了解和分析。</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进行深入分析</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运用选定的分析方法，对企业的财务状况、经营成果和现金流量进行深入分析，揭示其内在联系和规律。</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财务报表分析的步骤与方法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资产负债表分析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通过比较各类资产占总资产的比重，揭示企业资产配置的重点和策略，反映企业的经营特点和风险偏好。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资产结构分析</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关注资产的变现能力、周转速度以及是否存在减值风险等方面，评估企业资产的实际价值和潜在风险。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资产质量分析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资产结构与质量分析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分析企业负债的构成，包括流动负债和长期负债的比重，揭示企业的债务风险和偿债压力。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通过计算流动比率、速动比率、现金比率等指标，评估企业在短期内偿还债务的能力，以及通过利息保障倍数等指标评估企业长期偿债能力。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负债结构与偿债能力分析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偿债能力分析</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负债结构分析</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关注企业所有者权益总量的增减变动以及各项目的变动情况，揭示企业资本保值增值的能力以及投资者投入资本的保全性和增长性。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所有者权益变动分析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分析企业所有者权益内部各项目之间的比重关系，反映企业资本结构的稳定性和抗风险能力。同时，结合企业盈利能力和经营风险等因素，对所有者权益结构进行综合评价。</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所有者权益结构分析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所有者权益变动及结构分析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利润表分析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遵循权责发生制，确保收入在相关经济利益很可能流入企业且金额能够可靠计量时予以确认。</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收入确认原则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收入计量方法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收入确认时点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采用公允价值计量模式，对合同资产和负债进行初始计量和后续计量。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根据合同条款和交易习惯，判断控制权转移时点，以此作为收入确认的时点。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收入确认与计量分析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采用适当的成本核算方法，确保成本费用准确归集和分配。</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成本费用核算</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建立成本费用预算和审批制度，对支出进行合理规划和监控。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成本费用控制</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通过对各项支出占比和变动趋势的分析，揭示企业支出结构的合理性和优化方向。</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支出结构分析</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成本费用控制及支出结构分析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https://d.book118.com/388056135071006024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2024-08-31T17:43:01.843</cp:lastPrinted>
  <dcterms:created xsi:type="dcterms:W3CDTF">2024-08-31T09:43:01Z</dcterms:created>
  <dcterms:modified xsi:type="dcterms:W3CDTF">2024-08-31T09:43:04Z</dcterms:modified>
</cp:coreProperties>
</file>