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FAC0F-497B-48F6-B509-389FA7B67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47490-D450-49F7-A84A-06117BCD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2BED6-0EFA-4C73-9CA4-E7748620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A16F0-C845-4765-9298-40B9990E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E8F7F-BEFC-46A7-AA64-5942C575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4C112-6CB1-4B02-9341-2B3E95E3A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D0230-4979-457C-BADE-619BD2EC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6BCC-E9B2-4DE1-AE1A-D4A76F87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9A933-C760-45D9-B902-DF76ACF7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E0055-BDBE-4457-B1B7-54C14ECE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6699-E4A7-43BE-B21E-DF4A307F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7060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大数据可视化管控平台的数据可视化技巧与方法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大数据可视化管控平台的功能与特点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大数据可视化管控平台在各个领域的应用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大数据可视化管控平台的挑战与发展趋势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09" b="5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数据可视化是一种将大量数据转化为视觉形式的过程，利用图形、图表、动画等手段，帮助用户更直观地理解和分析数据。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数据可视化能够揭示数据背后的规律和趋势，提高决策效率和准确性，同时降低数据分析的门槛，使非专业人士也能轻松掌握数据。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数据可视化的历史可以追溯到18世纪，当时人们开始使用图表来表示和比较数据。随着计算机技术的发展，数据可视化逐渐走向数字化和动态化。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近年来，大数据技术的兴起为数据可视化提供了更广阔的应用空间。数据可视化工具和平台不断涌现，涵盖了各种行业和领域。同时，虚拟现实、增强现实等新技术也为数据可视化带来了新的可能性。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53" r="329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大数据可视化管控平台能够整合多源、异构的数据，为用户提供统一的数据视图。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通过丰富的图表和动画效果，平台能够帮助用户直观地分析数据的分布、趋势和关联关系。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平台可以实时监控数据的动态变化，及时发现问题和异常，为决策提供实时支持。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基于历史数据和模型算法，平台可以预测未来的趋势和可能的风险，提前做出预警和应对措施。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通过色彩的明暗、饱和度和色调对比，突出关键数据点，提高视觉冲击力。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运用色彩心理学原理，选择合适的颜色搭配，营造舒适、和谐的视觉效果。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采用不同色彩表示不同数据层级，便于用户快速识别数据间的层次关系。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色彩分层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适用于展示时间序列数据的趋势变化，可直观反映数据的增减情况。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适用于比较不同分类数据的大小，便于用户快速找出数据间的差异。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适用于展示两个变量之间的关系，可帮助用户发现数据间的相关性和分布规律。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适用于展示大量数据的分布情况，可通过颜色深浅直观反映数据的密集程度。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图表选择技巧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合理安排信息的层次结构，使用户能够快速理解数据的逻辑关系。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信息层次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留白处理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982" r="69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对齐与平衡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适当运用留白，减轻用户视觉负担，提高页面的整体美感。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保持页面元素的对齐与平衡，营造整洁、有序的视觉效果。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布局与排版技巧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在数据状态发生变化时，采用平滑的过渡效果，提高用户体验的连贯性。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对于需要实时更新的数据，采用动态刷新或流式传输技术，确保用户能够及时获取最新信息。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合理运用动画效果，引导用户关注重点数据，增强页面的互动性。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546" b="954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动态效果展示技巧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散点图与回归分析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通过散点图展示两个变量之间的关系，回归分析则能进一步揭示变量间的线性或非线性关系。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通过绘制数据的四分位数、异常值等信息，直观展示数据的分布情况和离散程度。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直方图与核密度估计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通过直方图展示数据的分布情况，核密度估计则能更平滑地展示数据的概率密度。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基于统计学的数据可视化方法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如主成分分析（PCA）、t-SNE等，可将高维数据降至低维空间进行可视化，揭示数据间的内在结构。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降维技术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如K-means、DBSCAN等聚类算法，可将数据按照相似度进行分组，并通过散点图等方式展示聚类结果。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663" b="466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通过绘制决策树或随机森林的结构图，可直观展示模型的决策过程及特征重要性。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决策树与随机森林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基于机器学习的数据可视化方法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通过绘制卷积层的特征图、类激活映射（CAM）等，揭示CNN在图像分类等任务中的关注点。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通过绘制RNN的隐藏状态变化图、注意力权重等，展示RNN在处理序列数据时的动态行为。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通过展示GAN生成的图像、插值结果等，揭示GAN在图像生成等任务中的创造力。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生成对抗网络（GAN）可视化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基于深度学习的数据可视化方法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数据动画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通过动态展示数据的变化过程，增强数据的时空表现力，使观众更容易理解数据的演变趋势。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虚拟现实（VR）与增强现实（AR）技术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利用VR/AR技术提供沉浸式的数据可视化体验，使观众能够身临其境地探索数据世界。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交互式数据可视化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通过设计丰富的交互功能，如拖拽、缩放、筛选等，让观众能够自由探索数据，发现其中的隐藏信息。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其他创新性的数据可视化方法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https://d.book118.com/388057060006006031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2024-09-07T17:34:45.454</cp:lastPrinted>
  <dcterms:created xsi:type="dcterms:W3CDTF">2024-09-07T09:34:45Z</dcterms:created>
  <dcterms:modified xsi:type="dcterms:W3CDTF">2024-09-07T09:34:47Z</dcterms:modified>
</cp:coreProperties>
</file>