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04CA5-282A-4F06-8C6C-8ADAC266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1F185-5C83-4BAA-B832-EA636FB06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7B0F2-EBED-45C2-B444-301DE8623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7D64E-35DD-40FF-AA27-24D4CD8B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0A2EF-588F-464E-A78C-A6BEA725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05A1A-D01B-4F21-8340-39B0CFF0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17592F-41F8-4123-85E7-1B1D21B4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649BD-7E54-4B8D-BCF3-2263BD50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33FB8-6388-47D6-BD39-665FBFA1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EDC1F-B1A2-4AEB-9D0D-E502AC79B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7EC2F-FDF5-443C-89F9-8AF34369F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7126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护理查房病例讨论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病例选择与介绍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病例讨论与总结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护理查房效果评价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护理查房发展趋势与展望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病例选择与介绍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选择具有代表性的病例，能够反映某一疾病或某一护理问题的特点。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疑难杂症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优先选择疑难杂症或罕见病例，以提高护理团队的护理能力和经验。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病情严重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选择病情较为严重的病例，能够更好地锻炼护理团队的应急处理能力。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姓名、年龄、性别、籍贯等。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就诊经过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简要介绍患者就诊时间、就诊原因、初步诊断等。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既往病史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患者是否有其他慢性疾病、过敏史等。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主要症状、体征、实验室检查结果等。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患者当前病情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针对患者病情，提出主要的护理问题，如疼痛、营养失调、活动无耐力等。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简要介绍患者的治疗方案，包括药物治疗、手术治疗、其他治疗等。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病例病情简介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包括年龄、性别、病史、家族史、过敏史等，以全面了解患者的健康状况。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评估护理需求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密切监测患者的生命体征、症状变化，以及病情发展趋势。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根据患者的具体情况，评估其护理需求，包括基础护理、心理护理、康复护理等。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通过护理评估，识别患者现存的或潜在的护理问题，如感染、疼痛、营养不良等。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根据收集到的资料和观察结果，为护理问题提供依据，如患者的生命体征变化、实验室检查结果等。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对识别出的护理问题进行优先级排序，以确定首要解决的护理问题。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根据护理诊断，制定具体的护理计划，包括护理目标、措施、时间安排等。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按照护理计划，实施相应的护理措施，如药物治疗、病情观察、生活护理等。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根据患者的实际情况和病情变化，及时调整护理计划，以确保护理效果。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病例讨论与总结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包括姓名、年龄、性别、病情等。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包括患者现存的、潜在的护理问题等。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包括护理措施、护理效果评估等。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包括针对护理问题的护理措施、预期效果等。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讨论内容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如何针对患者的具体情况，制定个性化的护理计划，并有效实施。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针对患者现存的、潜在的护理问题，制定相应的护理措施，并评估护理效果。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讨论重点与难点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https://d.book118.com/388057126106006024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2024-08-31T22:24:20.529</cp:lastPrinted>
  <dcterms:created xsi:type="dcterms:W3CDTF">2024-08-31T14:24:20Z</dcterms:created>
  <dcterms:modified xsi:type="dcterms:W3CDTF">2024-08-31T14:24:22Z</dcterms:modified>
</cp:coreProperties>
</file>