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DDF5B-2DF7-48A0-B8E0-F44CE4A1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2623E-1911-4945-933C-3B9361E8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2A5C0-0279-49DC-80D2-F8DB828A1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9DA3C-71F5-4CA1-9F2C-64588402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28B6A-1269-4A37-B66E-11F8BC410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89DF7-BE10-406E-AF64-E0B3A9AB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D3277-C3F3-4022-AD9B-E31DAF90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00210-6863-492A-9C33-BCB2DC97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B8DD2-CA04-4C47-8515-1FD9C38A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FC765-39B6-4174-9900-6AE9E590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AB10E-EB85-4D79-BAD4-E1F46B1CE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713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游戏娱乐行业的安全意识培训策略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行业现状及安全挑战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案例分析：成功企业的安全意识培训实践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行业现状及安全挑战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游戏娱乐行业发展概述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游戏娱乐行业已经成为全球最大的娱乐产业之一，持续保持高速增长，吸引了大量投资和关注。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技术创新与跨界融合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随着技术的不断进步，游戏娱乐行业不断推陈出新，跨界融合成为行业发展的重要趋势。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用户群体与市场需求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游戏娱乐行业的用户群体日益庞大，市场需求多样化，对游戏体验和安全性的要求也越来越高。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游戏娱乐行业频繁遭受网络攻击，导致用户数据泄露、游戏服务器瘫痪等严重后果。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网络攻击与数据泄露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恶意软件和游戏外挂的存在破坏了游戏的公平性和用户体验，也给游戏公司带来了巨大的经济损失。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恶意软件与外挂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针对游戏用户的社交工程攻击日益猖獗，通过诱导用户泄露个人信息或下载恶意软件等方式实施诈骗。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社交工程攻击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面临的主要安全威胁与风险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通过安全意识培训，使员工充分认识到网络安全的重要性，增强防范意识，减少因个人行为导致的安全风险。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安全意识培训有助于员工掌握基本的安全操作技能，降低因操作不当导致的公司资产损失。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提高员工对用户数据安全的重视程度，确保用户数据的安全性和隐私保护，维护公司声誉和用户信任。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维护用户权益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安全意识培训内容设计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讲解游戏安全的基本概念、原理和重要性，使员工对游戏安全有全面的认识。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游戏安全基础知识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86" r="151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安全工具使用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通过案例分析、模拟演练等方式，提高员工的安全防范技能，如密码管理、防病毒、防钓鱼等。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介绍常用的安全工具，如防火墙、入侵检测系统、加密技术等，并培训员工如何正确使用这些工具。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强调安全意识的重要性，使员工时刻保持警惕，不轻信他人，不随意泄露个人信息。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教育员工如何识别并防范社交工程攻击，如不轻易点击陌生链接、不随意下载未知来源的文件等。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社交工程防范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制定详细的安全行为规范，要求员工严格遵守，如定期更换密码、不使用弱密码等。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安全防范意识教育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鼓励员工发现安全事件后及时上报，建立安全事件报告机制，确保相关信息能够及时传递和处理。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建立完善的应急处理流程，明确不同情况下的应对措施和责任分工，确保在发生安全事件时能够迅速响应。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事后分析与总结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对发生的安全事件进行深入分析，总结经验教训，不断完善安全意识培训内容和策略。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通过案例分析、模拟演练等方式，提高员工的安全防范意识和应急响应能力。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基础安全知识培训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面向全体员工，提供基础的网络安全、信息保密等方面的知识培训。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专业安全技能培训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针对技术、运营等关键岗位，提供深入的漏洞分析、安全防御等技能培训。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分层次、分阶段培训策略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线上课程学习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利用网络平台，提供丰富的安全意识培训课程，方便员工随时随地学习。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线下实践操作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组织员工参与安全攻防演练、漏洞挖掘等实践活动，提高实战能力。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互动交流与分享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鼓励员工之间分享安全经验和知识，促进团队整体安全水平的提升。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多样化教学方法应用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https://d.book118.com/388057131133006036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2024-09-16T10:22:14.309</cp:lastPrinted>
  <dcterms:created xsi:type="dcterms:W3CDTF">2024-09-16T02:22:14Z</dcterms:created>
  <dcterms:modified xsi:type="dcterms:W3CDTF">2024-09-16T02:22:16Z</dcterms:modified>
</cp:coreProperties>
</file>