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2C8E2-6641-4304-816C-56B4D52E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36BA1-3170-4581-B379-EFA384E09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960CF-7D91-4285-97BD-45282B045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B5369-B652-4ACE-ADB5-68CC8D6B2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60BAE-59FF-407C-991A-65CD9823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67241-148A-4948-9BF5-E35C74FDE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DDBCC-7ACB-469F-97DB-E41A324C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65FD4-BF8F-40BF-9676-E20F4350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3D0DA-AC67-481B-AAA8-267CE7EA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30E38-1A31-4BE0-83EB-755B621FA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94459-E1F0-4A88-9285-D343E4DB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0000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硕士开题报告模板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预期目标与创新点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研究计划与进度安排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导师意见与指导小组建议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参考文献与资料准备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学科领域背景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介绍所研究问题在学科领域中的位置和作用，说明该研究的学科归属和学术价值。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现实问题背景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阐述所研究问题在现实生活中的实际背景，包括社会、经济、文化等方面的问题，说明该研究的现实意义和应用价值。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理论发展背景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回顾相关理论的发展历程和研究现状，指出已有研究的不足之处和需要进一步探讨的问题，为本研究提供理论支撑和研究方向。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分析本研究在学术领域中的创新点和突破点，说明该研究的学术价值和影响。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明确本研究的具体目标和预期成果，包括解决什么问题、提出什么新见解、达到什么水平等。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阐述本研究对于学科发展、理论创新、实践应用等方面的贡献和意义，说明该研究的重要性和必要性。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介绍国外相关研究的最新进展、发展趋势和前沿动态，为本研究提供国际视野和对比分析。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分析国内外相关研究的发展趋势和未来发展方向，为本研究提供前瞻性和战略性指导。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介绍国内相关研究的进展情况、主要成果和不足之处，为本研究提供参考和借鉴。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阐述本研究的背景、目的和意义，明确研究问题和假设。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描述研究对象及其特征，包括研究对象的选取依据和数量等。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详细列出本研究的具体内容，包括主要变量、研究假设、研究问题等。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7" r="512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说明本研究采用的研究方法，如文献综述、实证研究、案例分析等。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技术路线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描述本研究的技术路线，包括研究的具体步骤、所采用的技术手段、数据分析方法等。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对所选研究方法和技术路线的可行性进行分析，说明其适用性和优缺点。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研究方法与技术路线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实验设计与数据获取方式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详细描述实验的设计方案，包括实验对象、实验材料、实验环境、实验过程等。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数据获取方式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说明数据的来源和获取方式，包括调查问卷、实验数据、文献资料等。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描述数据分析的具体方法，包括数据统计、数据处理、数据可视化等。同时，说明数据分析软件或工具的选择依据和使用方法。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预期目标与创新点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通过文献综述和实验研究，深入理解和掌握所选课题的相关理论和研究方法。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掌握相关领域的基础理论和研究方法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根据研究目标，设计合理的实验方案，并完成实验数据的收集和处理。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完成实验设计和数据收集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通过实验研究和数据分析，验证或推翻研究假设，实现研究目标，并取得预期的研究成果。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实现研究目标并取得预期成果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预期达到的目标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研究视角创新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从新的视角或跨学科的角度来研究问题，提出新的研究思路和方法。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采用新的实验设计、数据收集或分析方法，提高研究的准确性和可靠性。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在理论或实践方面取得突破性的研究成果，为相关领域的发展做出贡献。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创新点及特色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https://d.book118.com/388060000057006046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2024-09-27T07:08:02.019</cp:lastPrinted>
  <dcterms:created xsi:type="dcterms:W3CDTF">2024-09-26T23:08:02Z</dcterms:created>
  <dcterms:modified xsi:type="dcterms:W3CDTF">2024-09-26T23:08:04Z</dcterms:modified>
</cp:coreProperties>
</file>