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637477-A137-4721-8BC0-DA833A02F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90B6E7-0719-44CF-BB3C-E694ACF5A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015BC0-FF67-4622-B8D8-B19D1CD0A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8930C1-9B75-40F9-B56C-8EE5FE97A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90BD48-25CF-4F2E-ADA1-C5FFD9979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0F1587-2226-432F-B603-B9116A745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5EF6D6-942C-474A-874F-0E4842B77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103637-E158-4A32-AFF4-AAB627FA4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9F2F10-2571-4B90-9901-71897F8B3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13A604-67C1-4335-863A-617EAD9AC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FC015B-F4B0-4A9E-BCF9-3635B74ED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6006204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设备维保管理中的合理化与节能措施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设备维保管理的重要性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设备维保管理的合理化措施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节能措施在设备维保管理中的应用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设备维保管理的重要性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通过定期检查，及时发现并修复设备故障，确保设备在最佳状态下运行，提高运行效率。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定期检查与维护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根据实际生产需求，合理配置设备数量和型号，避免设备闲置和浪费。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优化设备配置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通过预防性维护，减少设备突发故障的概率，保证设备稳定运行。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预防性维护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提高设备运行效率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科学使用与保养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遵循设备使用规范，合理使用设备，避免超负荷运转和不当操作，以延长设备使用寿命。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及时维修与更换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对于损坏的零部件，及时进行维修或更换，防止小问题积累成大故障。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升级改造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根据技术进步和生产需求，对设备进行升级改造，提高设备性能和寿命。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延长设备使用寿命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制定并执行设备安全操作规程，确保操作人员的人身安全。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定期安全检查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对设备进行定期安全检查，及时发现并消除安全隐患。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制定设备故障应急预案，确保在突发情况下能够迅速应对，降低事故风险。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保障生产安全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设备维保管理的合理化措施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维修记录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建立设备维修记录，记录设备的故障现象、原因、维修过程和结果，以便对设备进行针对性的维护。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制定设备检查计划，定期对设备进行检查，确保设备正常运行。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预防性维护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根据设备磨损规律和使用情况，制定合理的预防性维护计划，提前进行维修和保养。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制定合理的维保计划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预测性维护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利用数据分析技术，对设备运行数据进行挖掘和分析，预测设备的寿命和潜在故障，提前进行维护。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标准化操作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制定标准化的维护操作流程和规范，确保维护工作的质量和效率。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状态监测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通过设备状态监测技术，实时监测设备的运行状态，及时发现潜在的故障和问题。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实施预防性维保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布局优化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合理规划设备布局，减少设备间的距离和运输路线，提高生产效率。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节能设计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在设备设计和配置时，充分考虑节能因素，采用节能技术和材料，降低设备能耗。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设备选型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根据生产需求和工艺要求，选择适合的设备型号和规格，确保设备的性能和可靠性。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500" r="14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优化设备配置与布局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制定完善的培训计划，对维保人员进行定期培训和技术交流，提高其技能水平和专业素养。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建立技能认证制度，对维保人员的技能水平进行评估和认证，确保其具备相应的维护能力。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技能认证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建立激励机制，鼓励维保人员主动学习和提升自己的技能水平，提高工作效率和维护质量。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提高维保人员技能水平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节能措施在设备维保管理中的应用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https://d.book118.com/388060062043006046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2024-09-27T03:12:19.781</cp:lastPrinted>
  <dcterms:created xsi:type="dcterms:W3CDTF">2024-09-26T19:12:19Z</dcterms:created>
  <dcterms:modified xsi:type="dcterms:W3CDTF">2024-09-26T19:12:21Z</dcterms:modified>
</cp:coreProperties>
</file>