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5E3384-5BD8-49C3-9D5B-7CE99A366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9F87C2-5E26-44B5-BEDE-EA80C035D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483D46-8ED3-40DB-AF91-6E67FF73F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3962B3-5345-41E6-9D5C-EE7FE33FA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29B4CC-C96E-4A88-800F-865278DF1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26E9E9-98E4-4ED2-BFF0-4351A3C6C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7E3048-90D8-4F9F-93FE-C70CDD5ED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77A2AA-A6F9-4565-A3ED-077D67BD9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655BE0-EA2C-4018-8F1D-C9468D23E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FEC10B-9513-4E8F-B8EA-4FCBDD436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5C638D-933A-4FD3-AF7A-B5F0E83B3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6103602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医学院手卫生规范宣传教育PPT培训材料须知讲义解析手册指南策划调整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手卫生规范宣传教育的重要性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手卫生规范宣传教育内容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PPT培训材料制作与呈现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讲义解析与手册指南编写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策划调整与持续改进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提高医学院师生对手卫生规范的认识和重视程度，强化手卫生意识。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推广手卫生规范，促进医学院形成良好的手卫生习惯和氛围。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降低医学院内感染的发生率，保障患者和医护人员的健康与安全。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医学院各附属医院、教学医院、实习医院等相关医疗机构。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医学院全体师生，包括医学生、研究生、进修生、规培生、实习生等，以及各附属医院、教学医院、实习医院的医护人员。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手卫生规范宣传教育的重要性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医学院手卫生现状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手卫生设施不完善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部分医学院校手卫生设施配置不足，如洗手池数量不足、水龙头设计不合理等，导致师生手卫生行为不便。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手卫生意识不强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部分医学院校师生对手卫生的重要性认识不足，缺乏主动洗手的意识，存在交叉感染的风险。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手卫生培训不足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部分医学院校手卫生培训缺乏系统性、针对性和实效性，师生手卫生知识和技能掌握不够全面。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500" r="25500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手是传播病原体的重要途径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医护人员的手在接触患者和医疗环境时，容易沾染各种病原体，如果不进行及时有效的清洁和消毒，就会成为传播病原体的主要途径。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手卫生是预防医院感染的重要措施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医院感染是影响医疗质量和患者安全的重要因素之一，而手卫生是预防医院感染最简单、最有效、最经济的措施之一。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手卫生与医疗安全密切相关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医护人员的手卫生行为不仅关系到自身的健康和安全，还直接影响到患者的健康和安全，因此手卫生与医疗安全密切相关。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手卫生与医疗安全的关系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通过提高手卫生依从性，可以减少医护人员手上携带的病原体数量，从而降低医院感染的发生率，保障患者安全。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降低医院感染发生率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医护人员的手卫生行为是医疗过程中的重要环节之一，提高手卫生依从性可以保障医疗过程的清洁和安全，从而提高医疗质量。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医护人员在日常工作中接触各种病原体和化学物质的机会较多，提高手卫生依从性可以增强医护人员的自我保护意识，减少职业暴露的风险。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增强医护人员自我保护意识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提高手卫生依从性的意义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手卫生规范宣传教育内容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手卫生相关术语解析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详细解释手卫生领域常用的专业术语，如手消毒、手清洁等。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手卫生的定义和重要性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阐述手卫生在医疗环境中的关键作用，以及其对患者和医护人员安全的影响。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手部污染的危害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介绍手部污染可能导致的交叉感染、疾病传播等风险。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手卫生基本概念与知识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手卫生用品选择与使用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阐述如何选择合适的洗手液、手消毒剂等产品，并正确使用。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手卫生用品的储存与管理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讲解手卫生用品的储存条件、有效期管理以及使用记录等方面的要求。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手卫生设施配置要求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介绍医疗环境中手卫生设施的配置标准，如洗手池、干手设备等。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手卫生设施与用品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手消毒操作规范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介绍使用手消毒剂进行手部消毒的正确方法和注意事项。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特殊情况下的手卫生操作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探讨在特殊情况下，如手部污染严重、接触传染源后等，如何进行手卫生操作。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洗手操作规范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详细演示正确的洗手步骤和方法，包括使用流动水、洗手液等。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手卫生操作规范与流程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https://d.book118.com/388061036020006033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2024-09-10T22:57:51.796</cp:lastPrinted>
  <dcterms:created xsi:type="dcterms:W3CDTF">2024-09-10T14:57:51Z</dcterms:created>
  <dcterms:modified xsi:type="dcterms:W3CDTF">2024-09-10T14:57:54Z</dcterms:modified>
</cp:coreProperties>
</file>