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AC383-5F5E-4682-9B29-489EF2DC9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CAF56-FABD-4F51-8267-93F1C0B4B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B37CC-B8FD-4227-9017-5D0CE134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67EEC-DE85-45EE-8FE4-8EB0276A8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9897B-79B8-460D-ABA9-A97D30C5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33A61-71D3-44CF-A1D0-899F532F2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0DF97B-9CDF-4FBC-A4BA-69EEA2683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F1C39-9D1C-4514-9F61-90CCF56B6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9BC53-2DC8-4C4D-9426-8FB78223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B9659-15C1-4303-B54E-AEBC73994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01155-1B2D-42B9-8612-C6215D111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2000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施工现场临时用电标准化的重要性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施工现场临时用电标准化概述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施工现场临时用电标准化的重要性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施工现场临时用电标准化的实施与监管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施工现场临时用电标准化实践案例分析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施工现场临时用电标准化面临的挑战与对策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施工现场临时用电是建筑施工过程中不可或缺的一部分，直接关系到施工效率、安全以及成本控制等方面。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随着建筑行业的快速发展，施工现场临时用电规模不断扩大，用电设备数量和种类也越来越多，对用电安全和管理提出了更高的要求。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因此，实现施工现场临时用电标准化，对于提高施工效率、保障施工安全、降低施工成本具有重要意义。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目前，施工现场临时用电存在诸多问题，如用电设备不规范、线路老化、私拉乱接、缺乏有效监管等，给施工安全带来严重隐患。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同时，施工现场临时用电的管理也缺乏统一的标准和规范，不同地区、不同企业之间的差异较大，难以实现有效的统一管理和监管。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因此，急需制定和实施施工现场临时用电标准化管理规范，提高施工现场临时用电的管理水平和安全性。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施工现场临时用电标准化概述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在施工现场临时用电领域，标准化是指通过制定、发布和实施一系列规范性文件，对用电设备、线路、安全防护等方面进行统一规定，以确保施工现场临时用电的安全、经济和高效。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旨在规范施工现场临时用电的管理和使用，提高用电安全水平，减少电气事故发生的可能性，保障施工人员的生命财产安全。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8731" r="18731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规定施工现场所使用的各种用电设备的型号、规格、质量等要求，确保设备符合国家标准和行业标准，降低设备故障率。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用电设备标准化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明确施工现场临时用电线路的敷设方式、路径、保护措施等要求，确保线路安全、可靠、经济、合理。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线路敷设标准化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制定施工现场临时用电的安全防护措施，如接地保护、漏电保护、过载保护等，确保用电过程中的安全防护得到有效保障。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安全防护标准化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建立施工现场临时用电的管理制度，包括用电申请、审批、使用、检查、维护等方面，确保用电过程有章可循、有据可查。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用电管理标准化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施工现场临时用电标准化的内容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施工现场临时用电标准化的重要性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通过实施临时用电标准化，确保施工现场的电气设备、线路和用电行为符合国家和行业安全规范，降低触电、火灾等事故风险。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标准化管理有助于及时排查和整改电气设备和线路存在的安全隐患，确保施工现场用电安全。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减少安全隐患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通过培训和宣传，提高施工人员对临时用电安全的认识和重视程度，增强安全防范意识。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提升人员安全意识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提高施工安全性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提升施工效率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合理的临时用电布局和设计可以减少电缆铺设、设备搬运等时间成本，提高施工效率。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确保供电稳定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实施临时用电标准化可以确保施工现场的供电稳定可靠，避免因电气故障造成的停工和延误，保障施工进度。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标准化管理要求电气设备和线路的安装、使用和维护符合规范要求，确保施工质量不受影响。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17" r="1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保障施工进度与质量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通过实施临时用电标准化，降低电气事故发生的概率，减少因事故造成的人员伤亡和财产损失。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减少电气事故损失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规范的临时用电管理可以延长电气设备的使用寿命，减少设备更换和维修成本。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根据施工现场实际需求进行合理配置电气设备和线路，避免资源浪费和不必要的成本支出。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降低施工成本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施工现场临时用电标准化的实施与监管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https://d.book118.com/388062000107006036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2024-09-16T02:57:01.366</cp:lastPrinted>
  <dcterms:created xsi:type="dcterms:W3CDTF">2024-09-15T18:57:01Z</dcterms:created>
  <dcterms:modified xsi:type="dcterms:W3CDTF">2024-09-15T18:57:03Z</dcterms:modified>
</cp:coreProperties>
</file>