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B6B98C-12FF-4AFF-AB80-0B5C3C5A0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0360DE-A9FB-40FC-8349-291463554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EDA6D8-159F-4094-A752-A2BD55B20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8189EB-0FFC-46FC-B31B-D789A18F7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A1A23F-20D3-42B8-A3C9-FAD5A6282A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6CFBAD-C3AB-4D0B-B956-1B44741B78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CF115F-5DDF-4C32-A527-4C22FCBFAF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70827-BE66-4F00-A8B8-A33495A5F1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ED4E53-C271-426B-A3C9-4CA0ABAA21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0C02B-8263-4805-9265-5A7BC515B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9C0E88-2060-412A-8B44-B32CED9AE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620111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《人本资本理论》ppt课件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人本资本理论概述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人本资本的构成要素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人本资本理论的实践应用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人本资本理论的未来发展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人本资本理论对企业的影响</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人本资本理论案例分析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人本资本理论概述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人本资本理论是一种以人力资本为核心的理论，强调人力资本在经济发展中的重要性和作用。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人本资本理论主要关注人力资本的形成、投资、配置和利用等方面，认为人力资本是经济增长和发展的关键因素，具有独特的价值和作用。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人本资本理论的起源与发展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人本资本理论起源于西方经济学，随着经济的发展和研究的深入，该理论逐渐完善和丰富。</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人本资本理论最初由经济学家提出，随着时间的推移，越来越多的学者开始关注人力资本在经济中的作用，形成了较为完善的理论体系。该理论经历了多个发展阶段，不断完善和演进。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人本资本理论对于经济发展、教育、就业等方面具有重要的意义和价值。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本资本理论为经济发展提供了新的思路和方法，有助于推动经济的持续发展。同时，该理论对于教育、就业等方面也具有重要的指导意义，有助于提高人力资本的质量和利用效率。人本资本理论的价值还在于它提供了一种以人力资本为核心的经济发展模式，有助于实现更加公平和可持续的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人本资本理论的意义与价值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人本资本的构成要素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人力资本的定义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指个体通过教育和培训等投资获得的知识、技能和能力，这些资本在劳动力市场上具有价值。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人力资本的积累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通过教育、培训、实践和学习等方式不断积累和提升人力资本，可以提高个人的就业能力和市场价值。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人力资本与经济发展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人力资本是推动经济发展的重要因素之一，高人力资本的国家或地区往往具有更高的生产力和创新能力。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指个体或组织在社会关系网络中拥有的资源和联系，包括信任、规范和网络等。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社会资本的定义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社会资本有助于提高社会凝聚力、促进合作和互信，降低交易成本，增强社会稳定性和经济发展能力。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社会资本的作用</a:t>
            </a:r>
          </a:p>
        </p:txBody>
      </p:sp>
      <p:pic>
        <p:nvPicPr>
          <p:cNvPr id="10" name="Picture 10"/>
          <p:cNvPicPr>
            <a:picLocks noChangeAspect="1"/>
          </p:cNvPicPr>
          <p:nvPr/>
        </p:nvPicPr>
        <p:blipFill>
          <a:blip r:embed="rId3"/>
          <a:srcRect l="13958" r="13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375" r="6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通过参与社会活动、建立社交网络、加强社会联系等方式可以积累社会资本，提高个人和组织的竞争力。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社会资本的积累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社会资本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心理资本</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心理资本的定义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指个体在心理状态和个性特征方面所拥有的积极资源和能力，包括自信、乐观、韧性、希望等。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心理资本的作用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心理资本有助于提高个体的工作满意度、组织承诺和创造力，增强应对压力和逆境的能力，促进个人和组织的成功。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心理资本的培育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通过心理咨询、培训和干预等方式可以培育心理资本，提高个人和组织的心理韧性和应对能力。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人本资本理论的实践应用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员工培训与发展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根据员工的职业发展规划和潜力，提供个性化的培训和发展机会，提升员工的职业技能和素质。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绩效管理与激励</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建立基于人本资本理论的绩效管理体系，通过合理的薪酬、奖励和晋升机制，激发员工的积极性和创造力。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员工招聘与选拔</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依据人本资本理论，企业应重视应聘者的综合素质、潜力和个性特点，选拔具备发展潜力的人才。</a:t>
            </a:r>
          </a:p>
        </p:txBody>
      </p:sp>
      <p:pic>
        <p:nvPicPr>
          <p:cNvPr id="10" name="Picture 10"/>
          <p:cNvPicPr>
            <a:picLocks noChangeAspect="1"/>
          </p:cNvPicPr>
          <p:nvPr/>
        </p:nvPicPr>
        <p:blipFill>
          <a:blip r:embed="rId2"/>
          <a:srcRect l="14648" r="1464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163" r="1716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创新氛围营造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鼓励员工积极创新、勇于尝试，为企业发展提供源源不断的创新动力。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价值观塑造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倡导以人为本的价值观，培养员工的归属感和忠诚度，形成积极向上的组织氛围。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团队精神建设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加强团队之间的沟通与协作，培养员工的合作精神和团队意识，提高组织整体效能。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组织文化建设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https://d.book118.com/388062011143006033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2024-09-12T03:14:51.768</cp:lastPrinted>
  <dcterms:created xsi:type="dcterms:W3CDTF">2024-09-11T19:14:51Z</dcterms:created>
  <dcterms:modified xsi:type="dcterms:W3CDTF">2024-09-11T19:14:53Z</dcterms:modified>
</cp:coreProperties>
</file>