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F5CD2-B1CA-4006-8DB6-F0FBC71F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62D54-B6B2-4A51-9C2C-1D89128FB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F8D10-77DD-4C6C-A1AF-5558487B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11D98-12C9-44BE-AE7D-A62A7BD1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D4CF1-7E78-41E0-8C74-914875C8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6F432D-7F68-40E1-B8C9-D94119BD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838CF-F181-4096-A164-5180E10B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889C9-4B0B-449F-8BCA-095F2099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BAD5E-4996-45E3-9599-1193B1F25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F878D-FDD6-4E91-A573-6993A261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C457-BA2A-439B-B368-1E749283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3026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新员工的创意表达与业务改进方法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业务改进的途径与策略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创意与实践结合的案例分享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业务改进的挑战与应对策略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新员工的职业发展与成长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8" r="3189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展现个人独特视角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创意表达有助于新员工展现个人独特的视角和思考方式，使自己在团队中脱颖而出。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增强个人影响力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通过创意表达，新员工可以有效地传达自己的观点和想法，进而影响他人的思考和行为。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提升个人技能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创意表达需要具备一定的创新思维和表达能力，通过实践和锻炼，新员工可以不断提升自己的技能。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新员工的创意表达可以为团队带来新的思考方式和创意灵感，激发团队整体的创造力。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激发团队创造力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创意表达有助于新员工与其他团队成员进行更有效的沟通，促进彼此之间的理解和合作。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通过创意表达，新员工可以为团队带来新的业务改进方法和工作流程，从而提高团队整体绩效。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新员工的创意表达有助于发现市场和消费者需求的新变化，为企业带来新的商业机会。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发现新的商业机会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通过创意表达，新员工可以为产品和服务带来新的创意和改进，满足客户需求并提升竞争力。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创新产品和服务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新员工的创意表达可以推动企业尝试新的商业模式和战略，从而在市场竞争中获得优势。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创造新的商业模式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推动业务创新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98" b="28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003" b="30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266" b="272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激发创意的思维方式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自由联想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通过无拘无束的联想，激发创意灵感，打破思维定势。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逆向思考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从不同角度思考问题，挑战传统观念，寻求创新解决方案。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头脑风暴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集思广益，鼓励团队成员提出各种创意，激发集体智慧。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确保信息传递准确无误，避免产生歧义和误解。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积极倾听他人的意见和建议，及时调整自己的表达方式。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保持冷静和理性，避免情绪化表达对沟通造成负面影响。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通过讲述故事的方式，让创意更具吸引力和感染力。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视觉化展示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利用图表、图片、视频等视觉元素，直观呈现创意内容。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利用互动环节，让听众参与其中，增强创意的互动性和参与感。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创意呈现方式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业务改进的途径与策略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新员工应主动与客户沟通，了解他们的需求和期望，以便更好地为他们提供服务。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新员工应关注市场动态，了解行业趋势和竞争对手情况，以便更好地把握业务机会。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新员工应积极与团队成员沟通，了解公司的业务流程和产品特点，以便更好地融入团队。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内部沟通与协作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深入了解业务需求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新员工应主动向客户、同事和上级收集反馈意见，了解他们对产品或服务的看法和建议。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新员工应运用数据分析工具，对业务数据进行深入分析，发现潜在问题并提出改进措施。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观察与反思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新员工应仔细观察工作中遇到的问题，反思其原因，并提出解决方案。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发掘潜在问题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https://d.book118.com/388063026063006024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2024-08-31T14:52:16.288</cp:lastPrinted>
  <dcterms:created xsi:type="dcterms:W3CDTF">2024-08-31T06:52:16Z</dcterms:created>
  <dcterms:modified xsi:type="dcterms:W3CDTF">2024-08-31T06:52:18Z</dcterms:modified>
</cp:coreProperties>
</file>