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B67A96-4C5E-4670-8B8A-27EA5D600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87039E-1BE1-4063-8346-922871B79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82129C-3242-4DC8-8568-5CCFB4FD5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F89A54-E565-406A-A480-66CB5DD54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4050D6-01F3-4002-A2F6-06E0E45909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47227B-9394-4E99-B0C8-F4BF323585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5B2E2C-EB84-4133-B50A-611C75E76E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1D773E-8CB0-4B76-B65A-2DC6FD6C5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8B5546-FF66-4C2A-A89A-2B965B5D48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F0A99F-AF4E-48D4-9F10-93034A66E1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40AD71-BE37-4DF0-B62E-2CEE9C44E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63133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卓越项目管理咨询的实地实践指南研究探讨</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卓越项目管理咨询概述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实地实践指南的制定与实施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卓越项目管理咨询实地实践案例分析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卓越项目管理咨询实地实践的挑战与对策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项目管理咨询行业的快速发展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随着企业对于项目执行和管理的重视度不断提升，项目管理咨询行业得到了快速发展，其实地实践指南的研究具有重要的现实意义。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卓越项目管理的需求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企业对于项目管理的要求越来越高，如何实现卓越的项目管理成为企业关注的焦点，因此，研究卓越项目管理咨询的实地实践指南对于提升项目管理水平具有重要意义。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理论与实践的结合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本研究旨在将项目管理理论与实地实践相结合，通过探讨卓越项目管理咨询的实地实践指南，为项目管理实践提供有力的理论支持和实践指导。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国内项目管理咨询行业在近年来得到了快速发展，但相较于国际先进水平仍存在一定差距，实地实践指南的研究尚处于起步阶段。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国外项目管理咨询行业已经形成了较为完善的理论体系和实践经验，其实地实践指南的研究已经取得了较为显著的成果。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随着项目管理咨询行业的不断发展，实地实践指南的研究将更加注重理论与实践的结合，注重创新性和实用性的提升，同时也将更加注重跨学科的融合与交流。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本研究将围绕卓越项目管理咨询的实地实践指南展开，包括项目管理流程、项目管理工具与技术、项目管理团队建设、项目风险管理等方面的内容。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本研究将采用文献研究、案例分析、实地调研等方法，通过收集和分析相关资料和数据，深入探讨卓越项目管理咨询的实地实践指南，并提出具有创新性和实用性的观点和建议。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卓越项目管理咨询概述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卓越项目管理咨询是一种针对企业或组织在实施项目过程中提供的专业化、高水平的咨询服务，旨在帮助客户提升项目管理能力，实现项目目标。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强调实效性、针对性、创新性，注重与客户合作过程中的知识传递和能力培养。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卓越项目管理咨询的定义与特点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包括项目管理体系建设、项目管理流程优化、项目管理工具与方法应用、项目团队建设与培训等方面。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服务内容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通常包括需求调研、方案设计、实施辅导、效果评估等阶段，确保咨询服务的系统性和完整性。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服务流程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卓越项目管理咨询的服务内容与流程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403" r="1940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价值</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通过提供专业的项目管理咨询服务，帮助客户提高项目成功率，降低项目风险，提升企业整体竞争力。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有利于推动项目管理行业的发展，促进项目管理理论与实践的结合，培养更多的项目管理专业人才。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卓越项目管理咨询的价值与意义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实地实践指南的制定与实施</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以客户需求为导向，注重实用性和可操作性；强调团队合作，充分利用项目管理咨询专家的经验和知识；持续更新，保持与最新项目管理理论和实践的一致性。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通过文献研究、案例分析、专家访谈等多种方式收集资料；运用项目管理理论和方法对资料进行分析和整理；结合实际情况，制定具体的实地实践指南。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实地实践指南的制定原则与方法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实地实践指南的内容与结构</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内容</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包括项目管理的基本理念、方法和工具；项目管理的实施流程和关键节点；项目管理中常见的问题及解决方案；项目管理咨询的实践案例和经验分享。</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结构</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按照项目管理的生命周期进行组织，包括项目启动、项目规划、项目执行、项目监控和项目收尾等阶段；每个阶段包括具体的任务、活动、输出和注意事项等。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https://d.book118.com/388063133033006035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2024-09-13T23:17:55.095</cp:lastPrinted>
  <dcterms:created xsi:type="dcterms:W3CDTF">2024-09-13T15:17:55Z</dcterms:created>
  <dcterms:modified xsi:type="dcterms:W3CDTF">2024-09-13T15:17:57Z</dcterms:modified>
</cp:coreProperties>
</file>