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69A05-9C39-4665-A93D-EF6F65508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829C7-059E-4B19-924D-6A7BFBEF6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597D3-4264-44CD-9282-DA9CC7EA8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0372A3-EAD2-4003-AB50-FCF4102ED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72AD0E-0A84-4C22-9A5C-5B9D2D5D5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D062C3-EE4B-44AD-B972-30D97E823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5CE25C-92CA-490F-986F-EE1ACA8D7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343260-3CF8-4EDC-8024-60BD2BD78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6A662B-AC9F-4C04-B68F-71A900C19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D4C2F-D11C-455C-A4E2-C71AB7947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31884-C711-4D11-9403-0AB4398F0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6400307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智能制造的生态系统建设与合作模式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智能制造生态系统概述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智能制造关键技术支撑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生态系统建设路径与策略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合作模式创新及实践案例分析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面临的挑战与问题解决方案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未来发展趋势预测与战略建议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智能制造生态系统概述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智能制造生态系统是由先进制造技术、信息技术和智能技术深度融合，涵盖企业、供应链和产业链各个环节，实现高效、高质、灵活和可持续生产的复杂系统。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随着工业4.0、工业互联网、大数据、人工智能等技术的不断发展和应用，智能制造生态系统正在向数字化、网络化、智能化、服务化等方向发展。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2057" b="205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包括数控机床、工业机器人、自动化生产线等，实现生产过程的自动化和智能化。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智能装备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包括CAD、CAE、CAM、PLM等，支持产品设计和制造过程的数字化和智能化。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工业软件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包括工业互联网、物联网等，实现设备、产品、服务等各环节之间的互联互通。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工业网络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通过数据采集、存储、分析和应用，提升生产效率和产品质量，优化运营决策。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工业大数据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生态系统构成要素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德国工业4.0、美国工业互联网等国家级战略推动智能制造发展，国际知名企业纷纷布局智能制造生态系统，形成较为完善的产业生态。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中国政府出台《中国制造2025》等一系列政策推动智能制造发展，国内企业在智能装备、工业软件等领域取得一定进展，但整体而言，智能制造生态系统建设仍处于初级阶段。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智能制造关键技术支撑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工业物联网技术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通过工业物联网技术实现设备、产品、原材料等生产要素的互联互通，提高生产效率。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运用云计算技术，实现计算资源的集中管理和按需分配，降低企业信息化成本。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边缘计算技术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采用边缘计算技术，将数据处理和分析能力下沉到设备边缘，提高响应速度和数据处理效率。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工业互联网技术应用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976" b="69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937" r="79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大数据分析与优化决策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数据采集与处理技术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运用大数据采集和处理技术，实现海量数据的实时采集、清洗、整合和存储。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数据挖掘与分析技术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通过数据挖掘和分析技术，挖掘数据中的潜在价值，为企业决策提供有力支持。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优化决策技术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基于大数据分析结果，运用优化决策技术，实现企业资源的最优配置和生产过程的优化。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深度学习技术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应用深度学习技术，实现对复杂非线性问题的建模和解决。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强化学习技术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采用强化学习技术，使智能系统具备自主学习和决策能力。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知识图谱技术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运用知识图谱技术，构建企业知识库，实现知识的共享和复用。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人工智能与机器学习融合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生态系统建设路径与策略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构建跨部门协同机制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通过政策引导、项目合作等方式，促进不同部门间的协同合作，形成创新合力。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加强资源整合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整合企业内部及外部资源，包括技术、人才、资金等，为智能制造生态系统提供有力支撑。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推动产学研合作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鼓励企业、高校和科研机构之间的合作，促进技术创新和成果转化。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跨部门协同创新与资源整合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探索多元化合作模式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根据企业需求和资源优势，探索多种合作模式，如联合研发、共建实验室、产业联盟等。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建立产业链合作平台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通过搭建产业链合作平台，促进上下游企业间的信息交流与合作。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推动供应链协同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优化供应链管理，提高供应链响应速度和协同效率。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产业链上下游企业合作模式探讨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https://d.book118.com/388064003070006035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2024-09-14T08:28:24.909</cp:lastPrinted>
  <dcterms:created xsi:type="dcterms:W3CDTF">2024-09-14T00:28:24Z</dcterms:created>
  <dcterms:modified xsi:type="dcterms:W3CDTF">2024-09-14T00:28:27Z</dcterms:modified>
</cp:coreProperties>
</file>