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8C9AC-D761-4803-B362-3C20B62BF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67309-1E37-485E-9A3D-D7CE80102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CF2FA-2CB7-4C8C-AAD9-CF751D40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FB845-ADCC-49BC-9C5B-1E6321BFF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7B85E-48A1-460E-8BF3-AE35B70F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1C6F7-5AD4-436C-B18D-B66117584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0C6B1-9670-4E8E-BC45-59239DD3C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7F1A3-4564-4A83-AAFF-DE8650A1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71022-5CFD-49E9-9414-3F93C039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7A756-9439-479E-A57A-593F8427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6AC55-E10F-4751-AD92-A30E13B8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5017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日用百货销售及库存的精细化管理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日用百货销售概述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物流配送及运输管理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销售数据分析与挖掘应用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通过精细化管理，提高日用百货的销售效率，满足消费者需求。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减少库存积压和浪费，实现库存成本的降低。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精细化管理有助于提升品牌形象和市场竞争力。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通过精细化管理，优化销售流程，提高运营效率。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减少不必要的浪费和支出，降低运营成本。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更好地满足消费者需求，提升客户满意度和忠诚度。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日用百货销售概述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768" b="157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990" b="149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通过电商平台、自建网站、社交媒体等途径进行在线销售，利用互联网技术和大数据分析，实现精准营销和个性化推荐。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通过实体店、超市、便利店等零售终端进行销售，提供现场体验和服务，吸引消费者购买。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批发销售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面向经销商、批发商等客户进行批量销售，建立长期合作关系，拓展市场份额。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如学校、医院、政府机构等，根据其特定需求提供定制化的日用百货解决方案。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针对家庭日常生活需求，提供各类家居用品、个人护理品等日用百货。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企业用户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面向企业办公、员工福利等需求，提供办公用品、劳保用品等批发服务。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了解行业内主要竞争对手的产品线、价格策略、销售渠道等，以制定差异化竞争策略。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关注行业动态和市场趋势，及时调整产品结构和营销策略，把握市场机遇。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持续跟踪客户需求变化，提供满足其需求的产品和服务，提升客户满意度和忠诚度。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市场竞争状况分析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库存区域划分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合理规划仓库空间，按照商品分类、销售速度等因素划分库存区域。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货架管理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采用合适的货架和存储设备，确保商品摆放整齐、易于查找和盘点。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根据商品属性、销售数据等将库存商品进行有效分类，便于后续管理。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14" b="981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安全库存计算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根据历史销售数据、采购周期等因素，计算各类商品的安全库存量。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库存预警机制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建立库存预警系统，当库存量低于安全库存时自动触发预警。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动态调整安全库存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定期评估销售趋势和市场需求，适时调整安全库存水平。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定期计算库存周转率，了解商品销售速度和库存周转效率。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针对滞销商品采取促销、降价等措施，提高销售速度，降低库存积压。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滞销商品处理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加强与供应商的沟通和协作，优化采购计划和物流配送，提高库存周转率。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根据历史销售数据、市场趋势、季节性变化等因素，对各类日用百货的需求进行预测和分析。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基于需求分析结果，结合库存状况、采购周期、供应商能力等，制定详细的采购计划，明确采购品种、数量、时间等。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根据采购计划，结合市场价格、运输费用、关税等成本因素，编制采购预算，确保采购活动的经济性和合理性。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采购计划与预算制定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建立供应商评估标准，对潜在供应商进行综合评价，包括质量、价格、交货期、服务等方面。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根据评估结果，选择符合采购需求的优质供应商，建立长期合作关系。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通过多种渠道收集潜在供应商的信息，包括企业资质、产品质量、生产能力、服务水平等。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采购价格谈判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与选定的供应商进行价格谈判，争取获得最优惠的采购价格和质量保证。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明确采购品种、规格、质量标准、交货期、付款方式等合同条款，确保双方权益得到保障。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在协商一致的基础上，签订采购合同，并按照合同约定执行采购活动，确保采购活动的顺利进行。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采购价格谈判及合同签订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https://d.book118.com/388065017140006036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2024-09-16T11:55:08.951</cp:lastPrinted>
  <dcterms:created xsi:type="dcterms:W3CDTF">2024-09-16T03:55:08Z</dcterms:created>
  <dcterms:modified xsi:type="dcterms:W3CDTF">2024-09-16T03:55:11Z</dcterms:modified>
</cp:coreProperties>
</file>