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E41A1F-718E-4119-90DA-BF771BC5BB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0719B4-DB6C-4600-96A2-037ADFEACA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4F13DD-CC64-4209-8B1B-B1CE9354EC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7FDFB0-A932-41CB-AA46-70F88CFDB4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7D1C9D-560A-4D00-8530-E138741C61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55A043-7B4C-459B-9F50-672001B4E0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FD291F-58C6-40E9-A520-83AC04D35B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7D3A96-7E74-490C-A962-46D49FF2F1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CAA963-3C38-4596-B003-33E4A06138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56B82F-7045-4107-AD09-AF62EDEDEC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9EA2A6-4396-474D-8BE2-21E9120245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6600111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改革开放以来我国城市化发展的主要特点以及如何实施新型城镇化战略</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改革开放以来我国城市化发展主要特点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新型城镇化战略内涵与目标</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实施新型城镇化战略关键举措</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改革开放以来我国城市化发展成就与问题</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如何实施新型城镇化战略对策建议</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自改革开放以来，中国经历了快速的城市化进程，城市化水平不断提高，城市数量和规模迅速增长。</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城市化对于促进经济社会发展、提高人民生活水平、优化资源配置等方面具有重要意义，是推动中国现代化的重要力量。</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改革开放推动城市化进程</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城市化发展的重要意义</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6605" r="16605"/>
          <a:stretch>
            <a:fillRect/>
          </a:stretch>
        </p:blipFill>
        <p:spPr>
          <a:xfrm>
            <a:off x="6099052" y="1665911"/>
            <a:ext cx="5058968"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本报告旨在分析改革开放以来中国城市化发展的主要特点，探讨当前城市化面临的挑战和问题，提出实施新型城镇化战略的思路和措施。</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本报告将重点关注中国城市化的发展历程、主要特点、存在问题以及新型城镇化战略的实施路径和政策建议等方面。</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目的</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范围</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改革开放以来我国城市化发展主要特点</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城市化进程加速推进</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城市化率快速提高</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自改革开放以来，我国城市化率持续快速增长，城市人口占总人口比重不断上升。</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城市化质量显著提升</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随着城市基础设施和公共服务的不断完善，城市居民的生活质量和幸福感得到显著提高。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随着经济发展和人口集聚，我国城市数量不断增加，尤其是中小城市和小城镇快速发展。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城市规模扩大</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一些大城市和特大城市通过不断扩张和兼并周边地区，实现了规模上的跨越式发展。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城市数量增多</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城市数量和规模不断扩大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我国已经形成了多个具有世界影响力的城市群，如长三角、珠三角、京津冀等，这些城市群在经济发展、科技创新等方面发挥着重要作用。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城市群发展迅速</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以大城市为核心，辐射带动周边地区的都市圈正在崛起，成为区域经济发展的新引擎。</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都市圈崭露头角</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城市群和都市圈崛起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城乡差距缩小</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随着国家对农村地区的扶持力度不断加大，城乡之间的差距正在逐步缩小，农村居民的生活水平得到显著提高。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城乡互动增强</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城乡之间的经济、文化等方面的交流日益频繁，城乡互动不断增强，有助于实现城乡一体化发展。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城乡关系逐步改善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新型城镇化战略内涵与目标</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人的城镇化</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新型城镇化以人为本，注重提高城镇居民的生活质量和幸福感，推动农业转移人口市民化，优化城镇化布局形态。</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四化同步</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新型城镇化坚持走中国特色新型城镇化道路，推动信息化和工业化深度融合、工业化和城镇化良性互动、城镇化和农业现代化相互协调。</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优化布局</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根据资源环境承载能力和发展潜力，优化城镇化空间布局和城镇规模结构，在严控增量的同时，着力提高存量用地效率。</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生态文明</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把生态文明理念和原则全面融入城镇化全过程，走集约、智能、绿色、低碳的新型城镇化道路。</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新型城镇化战略内涵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促进城乡区域协调发展</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推动城乡要素平等交换和公共资源均衡配置，构建以工促农、以城带乡、工农互惠、城乡一体的新型工农、城乡关系。</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推动产业升级和绿色转型</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通过新型城镇化建设，促进产业结构调整和转型升级，推动绿色发展和低碳发展。</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提高城镇化质量</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改变过去重速度轻质量的城镇化模式，以人的城镇化为核心，提高城镇人口素质和居民生活质量。</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新型城镇化战略目标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新型城镇化战略意义</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有利于释放内需巨大潜力</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新型城镇化能够引发消费需求、投资需求、外需和“三大红利”的释放，为经济平稳较快发展提供持久动力。</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有利于促进产业升级和绿色转型</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新型城镇化对工业化的推动作用将更多体现在产业升级方面，对农业现代化的促进作用将更多体现在规模经营和绿色发展方面。</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有利于推进生态文明建设和绿色低碳发展</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新型城镇化把生态文明理念全面融入城镇化进程，着力推进绿色发展、循环发展、低碳发展。</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有利于实现社会和谐和公平正义</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新型城镇化更加注重社会公平正义，推动公共服务均等化，促进社会和谐进步。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实施新型城镇化战略关键举措</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https://d.book118.com/388066001111006036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2024-09-16T03:33:02.431</cp:lastPrinted>
  <dcterms:created xsi:type="dcterms:W3CDTF">2024-09-15T19:33:02Z</dcterms:created>
  <dcterms:modified xsi:type="dcterms:W3CDTF">2024-09-15T19:33:04Z</dcterms:modified>
</cp:coreProperties>
</file>