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AF992-4B2F-4CCD-8038-9620F868C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D8ED9-98F9-4715-8097-2526B4FC2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18D76-7E09-456F-9A8B-CA1DD3927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1297AD-EE06-4E19-B631-AE834ACCB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655E38-CADE-45CF-9D68-ACA7B102D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FC9637-F388-4930-803F-E70202388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CB3FF2-8E78-417C-8989-0830F8A6D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EC270-47A5-4431-9019-04D2238B9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6AA0B-2CF1-408B-9132-C01554C8A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3E0CC-D09A-49B6-B8DF-83BF0F23A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CD831-C07D-456B-8F9B-36400195C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66136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幼儿园团队建设的策略与实施方案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幼儿园团队现状分析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团队建设策略制定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实施方案设计与执行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团队建设效果评估与改进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通过团队建设活动，增强团队成员之间的互信和合作，形成积极向上的团队氛围。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提升团队凝聚力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适应教育改革需求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以团队建设为契机，推动教师之间的交流与学习，提升教育教学水平。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应对当前教育改革的要求，通过团队建设优化教育资源配置，提高教育质量。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培养团队成员的集体荣誉感，使其意识到个人与团队的整体利益紧密相连。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通过团队建设活动，促进团队成员之间的沟通与交流，消除隔阂，增进理解。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鼓励团队成员提出创新性想法和建议，促进团队内部的良性竞争和协同发展。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优化团队内部的工作流程和分工合作，确保团队成员能够高效地完成各项任务。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增强团队意识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提升沟通能力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激发创新活力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幼儿园团队现状分析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团队成员年龄层次丰富，既有经验丰富的老教师，也有充满活力的年轻教师。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042" r="12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大部分教师具有本科及以上学历，专业背景涵盖学前教育、心理学、艺术教育等。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团队成员工作年限不等，从刚入职的新手到工作多年的资深教师均有体现。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团队工作氛围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沟通协作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团队成员之间沟通顺畅，协作紧密，共同为提升幼儿园教育质量而努力。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学习成长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团队重视教师的专业成长，定期组织培训、研讨会等活动，促进教师之间的交流和学习。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团队凝聚力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团队成员对幼儿园的认同感和归属感较强，愿意为团队的发展贡献自己的力量。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团队能够合理分配任务，确保每个成员都能发挥自己的优势，同时任务执行效率高。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任务分配与执行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面对问题和挑战时，团队成员能够积极应对，共同寻找解决方案，展现出较强的解决问题的能力。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团队鼓励成员提出创新性的想法和建议，不断推动幼儿园教育模式的改进和优化。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团队合作效率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团队建设策略制定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建立良好的沟通机制，增强团队成员之间的信任与合作。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通过团队建设，提高教师的教育教学能力，促进幼儿全面发展。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营造积极氛围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创建积极向上的团队氛围，激发团队成员的工作热情和创造力。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50" r="1665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明确团队成员的行为准则，包括言谈举止、工作态度等方面。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建立团队成员之间的合作原则，包括分工协作、互助互信等方面。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引导团队成员进行良性竞争，鼓励互相学习、共同进步。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制定团队规范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学习氛围营造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鼓励团队成员不断学习、创新，提高个人和团队的整体素质。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团队精神培育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通过团队活动、拓展训练等方式，培养团队成员的团队精神，增强团队协作能力。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价值观塑造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培养团队成员共同认可的价值观念，形成团队凝聚力。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营造团队文化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https://d.book118.com/388066136035006025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2024-09-01T19:33:53.661</cp:lastPrinted>
  <dcterms:created xsi:type="dcterms:W3CDTF">2024-09-01T11:33:53Z</dcterms:created>
  <dcterms:modified xsi:type="dcterms:W3CDTF">2024-09-01T11:33:55Z</dcterms:modified>
</cp:coreProperties>
</file>