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4D741-3DA4-4CD0-83DA-0136D8B20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17B1B-1F3B-493A-932D-1267E4C66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4C49B-69BA-44C2-912D-70F007B4F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F53A6-3165-4498-9B00-B5C628FE6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B4D441-1C2D-4008-AECC-F513E845A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9CBD6D-7EF9-464D-9FEC-D941D6A26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2C645B-BDDF-40B6-9549-9A8DEBCF3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D53A5-CF8B-409A-B95E-2688EC1BA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45FCA-BE38-4687-B24D-80D02D2E1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E09B3-B57C-4BAF-9368-79D49649A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EE9F8-8ADC-4CED-B356-6DC88A62A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6700400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生命科学技术人员安全操作培养与评估方法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提高生命科学技术人员的安全意识和操作技能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通过培养安全操作习惯，减少实验事故和伤害的发生。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适应生命科学领域快速发展的需求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随着生命科学研究的深入和技术的不断创新，对实验人员的安全操作要求也越来越高。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推动实验室安全文化的建设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通过安全操作培养和评估，促进实验室形成积极的安全文化氛围。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保障实验人员的生命安全和身体健康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规范的安全操作可以有效避免实验过程中可能产生的危险，保护实验人员的生命安全。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确保实验结果的准确性和可靠性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安全操作能够保证实验过程的稳定性和可重复性，从而提高实验结果的准确性和可靠性。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维护实验室设备和资产的安全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正确的安全操作能够减少设备损坏和财产损失的风险，保障实验室的正常运行和发展。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促进实验室的可持续发展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通过安全操作培养和评估，实验室能够形成良好的安全文化氛围，吸引更多优秀的科研人才和资源，推动实验室的可持续发展。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培训技术人员掌握应急处理措施，如化学品泄漏、火灾、触电等情况的应对方法。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生命科学基础知识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包括生物学、化学、遗传学等基础知识，帮助技术人员了解实验原理和潜在风险。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详细讲解实验室安全操作规范，如实验器材使用、废弃物处理、个人防护等。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安全操作知识培训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实验器材操作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通过模拟实验和现场指导，使技术人员熟练掌握实验器材的操作方法，确保实验过程安全可控。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安全防护技能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训练技术人员正确使用安全防护设备，如防护服、护目镜、手套等，降低实验过程中的安全风险。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实验数据处理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指导技术人员规范记录实验数据，确保数据真实可靠，同时提高实验效率。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安全操作技能训练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通过案例分析、安全宣传等形式，提高技术人员的安全意识和风险防范能力。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营造实验室安全文化氛围，使技术人员自觉遵守安全规章制度，形成良好的安全习惯。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明确各级管理人员和技术人员的安全职责，建立安全责任制，确保实验室安全工作得到有效落实。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安全责任落实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安全操作规范掌握程度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评估人员对生命科学技术安全操作规范的理解和掌握程度，包括实验室安全、设备操作、化学品管理等。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安全操作技能水平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评估人员在实验过程中的安全操作技能，如正确使用实验设备、规范处理化学品、合理处理废弃物等。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安全意识与应急能力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评估人员的安全意识和应急处理能力，如对潜在危险的预见性、应对突发事件的措施等。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评估指标与标准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理论考试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通过笔试或在线考试等方式，测试人员对安全操作规范和相关知识的掌握程度。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实操评估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观察人员在实验过程中的安全操作技能，记录其操作规范性和安全性。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模拟突发事件场景，评估人员的应急处理能力和安全意识。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https://d.book118.com/388067004000006033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2024-09-10T17:14:00.326</cp:lastPrinted>
  <dcterms:created xsi:type="dcterms:W3CDTF">2024-09-10T09:14:00Z</dcterms:created>
  <dcterms:modified xsi:type="dcterms:W3CDTF">2024-09-10T09:14:02Z</dcterms:modified>
</cp:coreProperties>
</file>