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D18C6-242E-4CE1-8E54-7ADF9A0F4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5898A-F1A0-429E-8CBA-E78A73002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465AE-8C54-41A8-850F-24B7CAC63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946C9-3775-4C06-8B94-4ADBE01DA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5364D8-A3BB-49D3-9057-5CD99C8CA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D967B9-BD21-475D-8433-1B884F100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14B7CE-22B4-41ED-A7B9-5F1BF1A83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ED538-8F22-48A5-9E23-17335657C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28A33-A6D0-4BFF-B694-F6C588101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A8E59-F88D-4D39-9AC1-C135F560D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A32F8-342B-4017-94DB-50B518CAC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70037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870591" y="1606865"/>
            <a:ext cx="8489914" cy="22203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生产计划与排产管理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排产策略与方法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生产计划与排产实施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生产计划与排产效果评估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生产计划与排产管理挑战与对策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915" b="139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通过合理的生产计划和排产管理，优化资源配置，减少生产浪费，提高生产效率。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根据客户订单和市场需求，制定相应的生产计划，确保按时交付，提高客户满意度。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实现企业目标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通过生产计划和排产管理的有效实施，支持企业战略目标的实现，如降低成本、提高质量、增强市场竞争力等。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生产计划和排产管理的改进方案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提出针对性的改进方案，包括优化生产计划制定流程、引入先进的排产技术和工具、加强生产过程中的协调与沟通等。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生产计划和排产管理实施效果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汇报改进方案实施后的效果，包括生产效率提升、客户满意度提高、成本降低等方面的成果。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生产计划和排产管理的现状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介绍企业当前的生产计划和排产管理方式、存在的问题以及面临的挑战。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通过对市场趋势、竞争对手、客户需求等方面的调研和分析，确定产品的市场需求和销售预测。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根据销售预测和产品特性，分析生产所需原材料、零部件、设备、人力等资源的需求。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生产需求分析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结合销售预测和生产周期，分析库存水平、安全库存量以及库存周转率等指标，确保生产计划的顺利进行。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库存需求分析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设备产能评估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评估现有设备的生产能力、运行效率以及维护状况，确定设备的可用产能。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人员产能评估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评估员工的技能水平、工作效率以及培训计划，确定人员的可用产能。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整体产能评估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综合考虑设备、人员以及其他生产资源的产能，确定整体的生产能力，为制定生产计划提供依据。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批准与实施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经过评审和调整后的生产计划，报请领导批准后正式实施。同时，建立监控机制，对生产计划的执行情况进行跟踪和反馈，确保生产计划的顺利执行。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确定生产目标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根据市场需求和公司战略，制定生产计划和目标，包括生产数量、产品质量、交货期等。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制定生产计划草案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结合需求分析和产能评估结果，制定初步的生产计划草案，明确生产任务、时间表和资源配置。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组织相关部门对生产计划草案进行评审和讨论，针对存在的问题进行调整和优化，确保生产计划的合理性和可行性。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排产策略与方法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基于订单的排产策略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根据订单需求，结合产品工艺、设备能力等因素，制定生产计划和排产方案。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基于预测的排产策略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通过对市场趋势、历史数据等进行分析，预测未来一段时间内的产品需求，并据此制定相应的生产计划和排产方案。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基于库存的排产策略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根据当前库存水平、安全库存设定以及销售预测等因素，制定生产计划和排产方案，以确保库存水平处于合理范围。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排产策略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在不考虑产能限制的情况下，按照订单交期、优先级等因素进行排产。这种方法适用于产能充足或订单量较小的情况。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无限产能排产法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在考虑产能限制的情况下，通过合理分配资源、调整生产顺序等方式进行排产。这种方法适用于产能紧张或订单量较大的情况。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有限产能排产法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结合无限产能和有限产能两种方法进行排产，既考虑订单交期、优先级等因素，又兼顾产能限制和资源分配。这种方法适用于复杂多变的生产环境。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混合排产法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排产方法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0835" r="20835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准确、完整的基础数据是优化排产的前提，包括产品工艺、设备能力、物料清单等。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完善基础数据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采用先进的优化算法，如遗传算法、模拟退火算法等，对排产方案进行寻优，提高排产效率和准确性。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引入先进算法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加强销售、生产、采购等部门之间的沟通与协作，确保生产计划和排产方案与实际需求相匹配。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强化跨部门协作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借助生产管理信息系统（如ERP、MES等），实现生产计划和排产的自动化、智能化管理，提高管理效率和准确性。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引入信息化手段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优化排产建议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https://d.book118.com/388070037067006035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2024-09-14T08:04:07.383</cp:lastPrinted>
  <dcterms:created xsi:type="dcterms:W3CDTF">2024-09-14T00:04:07Z</dcterms:created>
  <dcterms:modified xsi:type="dcterms:W3CDTF">2024-09-14T00:04:09Z</dcterms:modified>
</cp:coreProperties>
</file>