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9B978C-73A5-4B60-B25C-62819DD93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7E2AA-7486-4DEC-A360-74FEC6FAF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FE5AAC-9E43-4372-933B-E8DE4A4C6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6ACB97-F002-4FD6-872D-4C28B094E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E233B6-9622-4F8F-9DFA-74B07728FA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FFB318-DC1B-4C71-889E-DEAE1A2B7B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7F12D2-4761-4480-82BA-0A47081747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EBA637-8F22-4911-B7CC-B3D00D5DB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48BBB2-C20B-431B-89FB-3E75814F9E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57516-074D-4E86-A0A4-D60C14E38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D5E6A-3AB5-424F-B448-3485B3CCC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70051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数字乡村建设中的信息安全和隐私保护</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数字乡村建设中的信息安全风险</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数字乡村建设中的隐私保护挑战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信息安全和隐私保护技术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政策法规与标准规范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数字乡村建设中信息安全和隐私保护的实践探索</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随着互联网、大数据、人工智能等技术的快速发展，数字化已经渗透到乡村建设的各个方面，为乡村发展带来了新的机遇和挑战。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数字化时代来临</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数字乡村建设是乡村振兴战略的重要组成部分，通过数字化手段推动乡村经济、文化、社会、生态等方面的全面振兴。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乡村振兴战略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在数字乡村建设过程中，信息安全和隐私保护问题日益凸显，保障信息安全和隐私权益对于维护乡村社会稳定、促进可持续发展具有重要意义。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信息安全和隐私保护需求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259" r="232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信息安全和隐私保护是维护乡村社会稳定的重要因素，能够防止个人信息泄露、网络攻击等事件对乡村社会造成不良影响。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维护社会稳定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信息安全和隐私保护有助于保障数字乡村建设中的数据安全，维护市场秩序，促进乡村经济的健康发展。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促进经济发展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信息安全和隐私保护是保障个人权益的重要措施，能够确保个人信息的合法使用，防止个人隐私受到侵犯。</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保障个人权益</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信息安全和隐私保护是数字乡村可持续发展的重要保障，能够确保数字化技术的合理应用，推动乡村社会的可持续发展。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信息安全和隐私保护的重要性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数字乡村建设中的信息安全风险</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由于技术或管理漏洞，导致乡村居民的个人信息、政府或企业的敏感数据泄露。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数据泄露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542" r="13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身份盗用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恶意软件攻击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625" r="8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攻击者利用泄露的个人信息进行身份盗用，从事非法活动。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恶意软件如病毒、木马等感染乡村地区的计算机系统，窃取或破坏数据。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信息泄露风险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攻击者通过大量无效请求拥塞乡村地区的网络服务，使其无法正常运行。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拒绝服务攻击</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利用伪造的电子邮件、网站等手段诱导乡村居民泄露个人信息或下载恶意软件。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钓鱼攻击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攻击者通过加密乡村地区计算机系统中的文件，索要赎金以解密文件。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勒索软件攻击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网络攻击风险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数据篡改</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未经授权的情况下，攻击者修改乡村地区的数据，破坏其完整性和真实性。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数据损坏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由于硬件故障、自然灾害等原因，导致乡村地区的数据损坏或丢失。</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数据泄露风险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乡村地区的数据在传输、存储和处理过程中存在被非法获取的风险。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数据安全风险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数字乡村建设中的隐私保护挑战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在数字乡村建设中，由于缺乏统一的数据收集标准，可能导致个人信息被过度收集或不当使用。</a:t>
            </a:r>
          </a:p>
        </p:txBody>
      </p:sp>
      <p:pic>
        <p:nvPicPr>
          <p:cNvPr id="5" name="Picture 5"/>
          <p:cNvPicPr>
            <a:picLocks noChangeAspect="1"/>
          </p:cNvPicPr>
          <p:nvPr/>
        </p:nvPicPr>
        <p:blipFill>
          <a:blip r:embed="rId2"/>
          <a:srcRect t="2917" b="291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数据收集不规范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乡村地区的信息技术基础设施相对薄弱，数据存储安全措施不完善，容易导致数据泄露。</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数据存储不安全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在数据传输过程中，未采用加密技术保护数据，使得数据在传输过程中容易被截获和窃取。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数据传输不加密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隐私泄露问题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数据交易黑市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部分不法分子将非法获取的个人信息进行交易，严重侵犯个人隐私权。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数据歧视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基于个人信息的歧视行为，如价格歧视、服务歧视等，损害个人合法权益。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数据二次利用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未经个人同意，将收集到的个人信息用于其他用途，如广告推送、信用评估等。</a:t>
            </a:r>
          </a:p>
        </p:txBody>
      </p:sp>
      <p:pic>
        <p:nvPicPr>
          <p:cNvPr id="10" name="Picture 10"/>
          <p:cNvPicPr>
            <a:picLocks noChangeAspect="1"/>
          </p:cNvPicPr>
          <p:nvPr/>
        </p:nvPicPr>
        <p:blipFill>
          <a:blip r:embed="rId2"/>
          <a:srcRect l="16292" r="162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数据滥用问题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75" r="11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追责机制不健全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对于侵犯个人隐私权的行为，缺乏有效的追责机制，难以保障个人合法权益。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当前针对数字乡村建设的法律法规尚不完善，对个人信息保护的力度不足。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监管机构缺失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缺乏有效的监管机构对数字乡村建设中的个人信息保护进行监督和管理。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监管缺失问题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信息安全和隐私保护技术</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42" r="1604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数据加密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采用加密算法对敏感数据进行加密处理，确保数据在传输和存储过程中的安全性。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身份认证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通过数字证书、动态口令等技术手段，对用户的身份进行验证，防止非法用户访问。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安全协议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运用SSL/TLS等安全协议，保障网络通信过程中的数据完整性和机密性。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入侵检测</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实时监测网络流量和用户行为，发现异常流量和可疑行为，及时报警并阻断攻击。</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虚拟专用网络（VPN）</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通过建立加密通道，实现远程用户安全地访问企业内部网络资源。</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访问控制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根据预先设定的安全策略，对进出网络的数据包进行检查和过滤，防止非法访问和攻击。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防火墙技术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用虚构的数据替换真实数据，同时保持数据结构和格式不变，以达到脱敏的效果。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数据替换</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通过算法将原始数据进行扰乱处理，使得处理后的数据无法还原为原始数据。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数据扰乱</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在保证数据分析和挖掘的前提下，去除或替换数据中的个人标识信息，以保护个人隐私。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数据匿名化</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数据脱敏技术</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https://d.book118.com/388070051113006030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2024-09-07T07:07:06.727</cp:lastPrinted>
  <dcterms:created xsi:type="dcterms:W3CDTF">2024-09-06T23:07:06Z</dcterms:created>
  <dcterms:modified xsi:type="dcterms:W3CDTF">2024-09-06T23:07:08Z</dcterms:modified>
</cp:coreProperties>
</file>