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A16F4-DA05-4E40-B89E-FB67B71C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63DAE-C137-4DAF-AF52-4595B2DD4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AE8C-C9FF-4E6A-BDA7-9270F9BAC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08A52-FB27-4532-875F-23CDA8D5C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20E8A-78A1-446E-972B-0723740D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94544-695E-4D38-A3FD-EF2517E0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B6066-14FF-415A-B596-E2672C929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1DDDD-197C-4671-B445-27F151A5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1A8DD-AAD0-4894-8472-BC549EC6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745C1-CDFE-43D0-987F-C0CFF7FD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595C-2CAA-4C27-B730-5294D3F8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1063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建筑工程监理单位工作汇报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监理单位概况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施工现场监理工作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与参建各方沟通协调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向委托方和相关单位全面、客观地反映建筑工程监理单位在工程建设过程中的工作情况和成果，以便各方了解监理工作的实际进展和效果。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简要介绍工程项目的名称、地点、规模、特点等基本情况，以及监理单位承担的任务和职责。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监理工作内容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包括质量、安全、进度、投资等方面的监理工作，以及合同管理和组织协调等职责。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明确本次汇报所涉及的时间段，如从项目开工至某一特定时间点或整个项目的监理工作周期。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指明本次汇报的主要受众，如委托方、业主、施工单位、设计单位等相关单位和人员。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监理单位概况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负责全面履行监理合同、主持项目监理机构工作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总监理工程师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在专业监理工程师的指导下开展现场监理工作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负责编制监理实施细则、实施监理工作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专业监理工程师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负责项目的行政管理和财务管理工作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行政、财务等辅助人员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具备房屋建筑工程监理甲级资质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资质等级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可承担各类房屋建筑工程的监理业务，包括住宅、公共建筑、工业厂房等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涵盖施工阶段的质量控制、进度控制、投资控制、合同管理、信息管理和组织协调等方面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资质和业务范围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编制监理规划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在项目开始前，编制详细的监理规划，明确监理目标、任务、方法和措施等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实施监理工作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按照监理规划和相关法规、标准，对施工现场进行巡视、旁站和检查，及时发现和解决问题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编写监理日志和报告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对每天的监理工作进行记录和总结，定期向建设单位提交监理报告，汇报工程进展情况和存在的问题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协调建设单位、施工单位和其他相关单位之间的关系，确保工程顺利进行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协助业主编制招标文件，明确工程范围、技术标准、合同条款等。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招标文件编制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监督投标过程，确保公平、公正、公开，防止串标、围标等不正当行为。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投标过程监督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协助业主评审投标文件，对投标单位的资质、业绩、技术方案等进行综合评估。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投标文件评审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招标和投标阶段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协助业主与中标单位进行合同条款的协商和谈判，确保合同条款的合法性和合理性。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见证合同的签订过程，确保合同双方的真实意愿和合法权益。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合同签订见证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协助业主将合同文件报相关部门备案，以便后续工作的顺利开展。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合同文件备案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合同签订和准备阶段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审查施工单位的施工组织设计，确保其符合合同要求和技术标准。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施工组织设计审查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组织业主、设计、施工等单位进行施工图纸会审，确保图纸的准确性和可行性。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施工图纸会审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核查施工现场的开工条件，如人员、设备、材料等到位情况，确保工程的顺利开工。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开工条件核查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施工准备阶段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https://d.book118.com/388071063005006033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2024-09-10T18:50:57.357</cp:lastPrinted>
  <dcterms:created xsi:type="dcterms:W3CDTF">2024-09-10T10:50:57Z</dcterms:created>
  <dcterms:modified xsi:type="dcterms:W3CDTF">2024-09-10T10:50:59Z</dcterms:modified>
</cp:coreProperties>
</file>