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53699-9F2F-4355-9D3B-385DFB17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AE26B-AACC-451C-A9AD-9579138E8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8640D-0842-4B12-A024-F7807A3E2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D5938-3299-420B-9E3B-D3417442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90014-6BEC-4A36-8CCD-D8A87FC4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9F198-7DC9-420C-923E-A4E45918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C7EFE-5C12-45F9-9BB1-8BADA16ED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290E4-BB81-4FEF-AC6A-685B8F552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58F5B-3F50-4757-ABD7-B2DF2A37C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101CC-B0AB-4BFB-AE44-01903DA8B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B7E95-A1BD-4426-A622-62C27B835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7206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大学入学教育培训计划概述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师资团队与教学资源保障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组织实施与管理机制构建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入学教育是大学新生从中学到大学的过渡阶段，有助于学生更好地适应大学生活。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帮助学生顺利过渡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8" r="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奠定未来发展基础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入学教育旨在培养学生的综合素质，包括学术素养、社交能力、自我管理等方面。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良好的入学教育可以为学生未来的学习、生活和发展奠定坚实的基础。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大学入学教育重要性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13" b="152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95" r="334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890" r="208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新生适应问题及需求分析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新生需要适应新的生活环境，包括宿舍、食堂、教室等公共设施。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大学学习方式与中学有很大差异，新生需要掌握新的学习方法和技巧。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新生需要拓展自己的社交圈子，结交来自不同背景的朋友。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面对新的环境和挑战，新生可能会产生一定的心理压力，需要进行调适。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生活环境变化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学习方式转变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社交圈子拓展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心理压力调适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提高适应能力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通过培训，帮助新生提高适应新环境的能力，更好地融入大学生活。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培养学术素养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引导学生掌握正确的学习方法，培养良好的学术素养和独立思考能力。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增强社交能力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通过团队合作、沟通交流等培训活动，增强学生的社交能力和团队协作精神。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关注学生的身心健康，提供心理辅导和健康指导，帮助学生保持积极乐观的心态。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优秀校友事迹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介绍学校优秀校友的成就和事迹，激励学生树立远大理想，追求卓越。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学校历史沿革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介绍学校的创立背景、发展历程、重要事件等，帮助学生了解学校的历史底蕴。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学校文化特色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阐述学校的校训、校徽、校歌等文化符号的含义，引导学生领悟学校精神。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校史校情及文化传统介绍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讲解学术道德的基本概念、学术不端行为的种类和危害，引导学生树立诚信意识。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学术道德规范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介绍科学研究的基本方法、论文写作技巧和文献检索途径，提高学生的学术素养。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邀请专家学者介绍学科最新研究成果和发展趋势，拓宽学生的学术视野。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学科前沿动态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学术规范与科研方法指导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讲解人际交往的基本原则、沟通技巧和礼仪规范，提高学生的社交能力。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团队协作与领导力培养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通过团队协作游戏、领导力训练等活动，培养学生的团队协作精神和领导能力。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心理健康知识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普及心理健康的基本概念、常见心理问题的识别和应对方法，帮助学生建立健康心态。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4870" b="1487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心理健康与人际交往能力培养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讲解职业规划的基本步骤和方法，引导学生认识自我、探索职业世界、制定职业目标。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就业形势与政策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分析当前就业形势和政策，帮助学生了解就业市场和就业前景。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求职技巧与经验分享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邀请企业HR、优秀校友等分享求职经验和技巧，提高学生的求职成功率。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职业规划与就业指导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提供一系列入学教育线上课程，包括学校介绍、专业介绍、学习方法等，方便学生随时随地学习。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设置线上讨论区，鼓励学生发表观点、提出问题，与老师和同学进行互动交流。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线上课程学习及互动讨论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互动讨论环节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入学教育线上课程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https://d.book118.com/388072063056006040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2024-09-18T21:10:59.830</cp:lastPrinted>
  <dcterms:created xsi:type="dcterms:W3CDTF">2024-09-18T13:10:59Z</dcterms:created>
  <dcterms:modified xsi:type="dcterms:W3CDTF">2024-09-18T13:11:01Z</dcterms:modified>
</cp:coreProperties>
</file>