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D24F5-1E98-4DA3-8286-C1D02488B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F7CF0-EF30-4992-8E8C-6E933BA06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DD5FE-170D-41B6-A2C5-FBD5FA510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CFC9B-5C58-4A43-A9AD-6EEB58E7E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8071A3-17C7-4D14-B49F-32E2864CD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5EB7DB-D66A-4022-B9EE-1922F295F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C49D04-A6A7-4042-82F4-0A16C9C85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620D4-A421-4369-9212-32F0CAF11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C897E-F286-476A-8163-E673A5153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F1384-A5BB-4729-916B-BE162F5D4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B020C-28B0-4DAD-8772-0BC56834C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721361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设立美发形象设计公司市场研究报告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美发行业市场概述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美发形象设计公司市场定位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美发形象设计公司产品与服务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美发形象设计公司营销策略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美发形象设计公司运营与管理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美发形象设计公司市场机遇与挑战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本报告旨在分析设立美发形象设计公司的市场潜力、竞争态势、目标客户需求以及成功经营的关键因素，为投资者和创业者提供决策支持。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人们对美的追求，美发形象设计行业蓬勃发展，市场规模不断扩大。然而，行业内竞争日益激烈，消费者对服务品质和个性化需求也越来越高。因此，了解市场动态和消费者需求，对于成功设立并运营美发形象设计公司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本报告涵盖美发形象设计行业的市场规模、增长趋势、消费者需求、竞争格局以及法律法规等方面。同时，对目标市场进行细分，包括不同年龄、性别、职业和收入水平的消费者群体。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采用定性和定量研究方法，包括文献综述、专家访谈、问卷调查和数据分析等。通过收集大量行业数据和消费者反馈，运用统计分析工具进行深入分析和挖掘，以揭示市场规律和消费者行为特征。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美发行业市场概述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美发行业是一个庞大的市场，全球范围内拥有数十万家美发店，年营业额高达数百亿美元。随着消费者对美的追求和个性化需求的增加，美发行业的规模不断扩大。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美发行业呈现出以下发展趋势：个性化、专业化、多元化和智能化。消费者越来越注重个性化造型和独特体验，对美发师的专业技能和创意能力提出更高要求。同时，美发店也在不断创新，引入各种新技术和智能化设备，提高服务质量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消费者对美发的需求主要包括剪发、染发、烫发、护发等。此外，随着消费者对美的追求升级，对美发造型的个性化、时尚感和舒适度等方面也提出更高要求。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消费者偏好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不同年龄、性别和职业的消费者对美发的偏好有所不同。例如，年轻人更注重时尚感和个性化，而中老年人则更看重舒适度和实用性。此外，不同地域和文化背景也会对消费者的美发偏好产生影响。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40" r="2594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消费者需求和偏好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148" r="1414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发行业的竞争非常激烈，市场上存在大量美发店和品牌。一些知名品牌凭借优质的服务、专业的技术和良好的口碑在市场上占据领先地位。同时，新兴品牌和个体户也在不断涌现，通过创新和个性化服务吸引消费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主要品牌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目前市场上知名的美发品牌包括沙宣、托尼盖、施华蔻等。这些品牌拥有专业的技术团队和优质的产品线，为消费者提供全方位的美发服务。此外，还有一些区域性知名品牌和个体户在市场上表现活跃。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行业竞争格局和主要品牌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美发形象设计公司市场定位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特殊需求群体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如婚礼、演出、商务活动等需要专业美发造型服务的特殊客户群体。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年轻时尚群体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追求时尚潮流，注重个人形象的年轻人，包括大学生、职场新人等。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中高端消费群体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具有一定经济实力，追求高品质生活和个性化服务的中高端消费者。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4" r="3193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高品质产品和技术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多元化服务项目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专业团队和优质服务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服务定位和差异化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提供根据客户需求和面部特征进行个性化发型设计和造型服务。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提供包括洗发、护发、剪发、烫发、染发、造型等多种服务项目，满足客户多样化需求。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选用优质的美发产品和先进的美发技术，确保服务质量和客户满意度。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组建专业的美发团队，通过严格的培训和考核，确保提供专业、优质的服务。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通过统一的视觉识别系统、专业的宣传资料和良好的服务环境，塑造专业、时尚、高品质的品牌形象。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客户口碑传播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定期举办活动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与时尚产业合作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鼓励客户在社交媒体上分享美发经验和照片，利用口碑传播扩大品牌知名度和影响力。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定期举办美发沙龙、发型发布会等活动，增强品牌曝光度和客户黏性。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与时尚杂志、影视公司、模特机构等合作，共同打造时尚造型和品牌形象，提升品牌在行业内的地位。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品牌形象和口碑建设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美发形象设计公司产品与服务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7822" b="1782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根据客户的脸型、气质、个人喜好等因素，提供个性化的发型设计服务，包括剪发、染发、烫发等多种技术手段。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个性化发型设计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针对客户的整体形象，提供从发型、服装到妆容的全方位咨询服务，帮助客户打造独特且符合自身特点的形象。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形象咨询服务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为客户提供专业的护发产品建议，并根据需求销售高品质的护发产品，如洗发水、护发素、发膜等。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护发产品推荐与销售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主要产品和服务介绍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94" r="28394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3D发型预览技术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利用先进的3D技术，让客户在设计前就能预览到发型效果，提高客户满意度和设计准确性。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智能推荐系统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基于大数据和人工智能技术，分析客户的历史数据和偏好，为其推荐最合适的发型和形象设计方案。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环保理念贯彻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在产品选择和服务流程中，注重环保理念，使用环保材料和无害化学品，减少对环境的影响。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产品和服务创新点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定期进行客户满意度调查，收集客户对产品和服务的意见和建议，以便持续改进和优化。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客户评价系统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建立客户评价系统，让客户可以对每次服务进行评价和打分，帮助公司了解客户的需求和期望。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客户反馈处理机制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设立专门的客户反馈处理团队，对客户提出的问题和建议进行及时响应和处理，确保客户问题得到有效解决。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客户满意度和反馈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https://d.book118.com/388072136123006037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2024-09-17T19:07:03.278</cp:lastPrinted>
  <dcterms:created xsi:type="dcterms:W3CDTF">2024-09-17T11:07:03Z</dcterms:created>
  <dcterms:modified xsi:type="dcterms:W3CDTF">2024-09-17T11:07:05Z</dcterms:modified>
</cp:coreProperties>
</file>