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06FE5-4D63-4B7E-964D-71609642A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3421E-9D58-4CEE-A5D2-8D7B861F1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C517B-83E4-4380-A77A-983D1EE4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67C35-902C-457A-B9DD-2C4E3E586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81F24-BA80-45A8-878C-87D4F239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3CA7F5-1301-44E0-A0E6-DDC054DD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36436B-6F8D-48D3-A609-368718BBC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94987-F107-4E4A-80B6-3B399441C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0F9C4-4C31-456C-AB4C-81C9D9AB1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43C8-FBC6-46F4-A72C-C22A8840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2E11-59B4-468D-82C4-A600E4655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3103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癌性胸腹水患者的康复与预防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癌性胸腹水是指恶性肿瘤侵犯胸腹腔，导致胸腹腔内液体异常增多的现象。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根据病因可分为恶性胸水和恶性腹水两类，其中恶性胸水多见于肺癌、乳腺癌等恶性肿瘤，恶性腹水多见于胃肠道肿瘤、卵巢癌等。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恶性肿瘤侵犯胸腹腔，导致毛细血管通透性增加，液体渗出增多。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涉及多个因素，包括肿瘤细胞直接侵犯、免疫反应、炎症反应等。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胸闷、气短、呼吸困难、腹胀、腹痛、食欲不振等。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通过体格检查、实验室检查和影像学检查综合判断，其中病理学诊断是确诊的金标准。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74" r="255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药物治疗是癌性胸腹水的主要治疗方式之一，包括全身化疗、靶向治疗和免疫治疗等。这些药物可以通过口服、静脉注射或胸腔灌注等方式给药，以达到控制胸腹水增长、缓解症状和延长生存期的目的。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在药物治疗过程中，患者需要遵循医生的建议，按时服药，并注意观察药物反应，如出现不良反应应及时就医。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对于某些类型的癌性胸腹水，如恶性胸膜间皮瘤和某些肺癌转移所致的胸腹水，手术治疗可能是一种有效的治疗方式。手术治疗的目的是切除肿瘤、解除压迫、减少胸腹水的产生。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手术治疗前，患者需要进行全面的评估，了解手术风险和预后情况。手术后，患者需要遵循医生的建议进行康复训练和定期复查。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其他治疗方式包括放疗、热疗、光动力疗法等。这些治疗方法在癌性胸腹水的治疗中具有一定的疗效，但通常作为药物治疗和手术治疗的辅助手段。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患者在选择其他治疗方式时，应充分了解各种治疗方式的优缺点，并与医生进行充分的讨论，制定合适的治疗计划。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癌性胸腹水的护理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https://d.book118.com/388073103011006033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2024-09-10T20:15:22.157</cp:lastPrinted>
  <dcterms:created xsi:type="dcterms:W3CDTF">2024-09-10T12:15:22Z</dcterms:created>
  <dcterms:modified xsi:type="dcterms:W3CDTF">2024-09-10T12:15:23Z</dcterms:modified>
</cp:coreProperties>
</file>