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90760F-587D-4F78-8A33-8FEDC95170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1BBBF9-199B-423A-8DF1-460F79B9F2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7938D79-8E0D-42DA-84AE-A0983D7991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B7227A2-F547-44EF-8C7E-922A3FFCE2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1320BD-B697-48EB-9F68-1FE26263085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C891FE4-E7BD-45CB-A8D9-935A043B10B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E2B6AB8-789A-478D-A864-FEA44EF981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B2D5E2-867B-476E-8FC6-8C50A6EA82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68FFAA-2948-4C95-BFC8-7F22732ADA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91FE99-F37A-46B8-8E7D-273F6F6381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C79B44-3819-49BA-8873-525BA04568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075054140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急性胰腺炎护理疾病查房PPT课件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急性胰腺炎概述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急性胰腺炎护理措施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急性胰腺炎的治疗进展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急性胰腺炎的预防与保健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急性胰腺炎典型病例分享</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急性胰腺炎概述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6484" b="648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急性胰腺炎是由于胰酶消化胰腺及其周围组织所引起的急性炎症，常常伴随水肿、出血及坏死。</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急性胰腺炎可以根据病情严重程度分为轻症急性胰腺炎和重症急性胰腺炎，其中重症急性胰腺炎病情危重，并发症多，死亡率高。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病因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急性胰腺炎的常见病因包括胆道疾病、酗酒、暴饮暴食、手术与创伤、内分泌与代谢障碍、感染、药物等。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发病机制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急性胰腺炎的发病机制涉及胰酶的激活、胰腺血液循环障碍、细胞因子的过度释放等多个方面，这些因素相互作用导致胰腺组织的炎症反应。</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0531" r="305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病因与发病机制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低血压与休克</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重症急性胰腺炎患者可能出现低血压和休克症状，如心率加快、呼吸急促、皮肤湿冷等。</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黄疸</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部分患者会出现黄疸，可能与胆道疾病相关。</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发热</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部分患者会出现发热，多为中度发热。</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腹痛</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急性胰腺炎患者常出现剧烈腹痛，多为持续性，可向背部放射。</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恶心与呕吐</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患者常出现恶心、呕吐等症状，呕吐后腹痛症状往往不能缓解。</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急性胰腺炎护理措施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监测生命体征</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保持呼吸道通畅</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维持水电解质平衡</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做好皮肤护理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基础护理</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2413" r="1241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密切监测患者的体温、心率、呼吸、血压等指标，及时发现病情变化。</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协助患者取半卧位，鼓励其深呼吸、咳嗽，及时清理呼吸道分泌物，保持呼吸道通畅。</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根据医嘱记录出入量，及时补充电解质和水分，维持水电解质平衡。</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保持皮肤清洁干燥，预防压疮和皮肤感染。</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采用疼痛评估量表评估患者的疼痛程度，为后续护理提供依据。</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评估疼痛程度</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疼痛缓解措施</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观察疼痛变化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协助患者取舒适体位，给予心理支持，遵医嘱给予止痛药，缓解疼痛。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密切观察患者的疼痛变化情况，如疼痛加剧或持续时间延长，应及时报告医生处理。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疼痛护理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遵医嘱禁食或给予胃肠减压，以减轻胰腺负担，缓解症状。</a:t>
            </a:r>
          </a:p>
        </p:txBody>
      </p:sp>
      <p:pic>
        <p:nvPicPr>
          <p:cNvPr id="5" name="Picture 5"/>
          <p:cNvPicPr>
            <a:picLocks noChangeAspect="1"/>
          </p:cNvPicPr>
          <p:nvPr/>
        </p:nvPicPr>
        <p:blipFill>
          <a:blip r:embed="rId2"/>
          <a:srcRect l="7125" r="712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1708" r="11708"/>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1583" r="11583"/>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禁食与胃肠减压</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待患者病情稳定后，逐步恢复饮食，从清淡易消化的食物开始，逐渐过渡到正常饮食。</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逐步恢复饮食</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密切观察患者进食后的反应，如出现腹痛、腹胀等症状应及时处理。</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观察进食反应</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饮食护理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严格执行无菌操作，保持环境清洁卫生，预防感染。</a:t>
            </a:r>
          </a:p>
        </p:txBody>
      </p:sp>
      <p:pic>
        <p:nvPicPr>
          <p:cNvPr id="6" name="Picture 6"/>
          <p:cNvPicPr>
            <a:picLocks noChangeAspect="1"/>
          </p:cNvPicPr>
          <p:nvPr/>
        </p:nvPicPr>
        <p:blipFill>
          <a:blip r:embed="rId2"/>
          <a:srcRect l="8875" r="8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预防感染</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密切观察患者有无出血征象，如牙龈出血、皮肤瘀斑等，及时处理。</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预防出血</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8458" b="84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密切监测患者的血压、心率等指标，及时发现并处理休克症状。</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预防休克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并发症的预防与护理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急性胰腺炎的治疗进展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https://d.book118.com/388075054140006024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2024-09-01T08:07:53.025</cp:lastPrinted>
  <dcterms:created xsi:type="dcterms:W3CDTF">2024-09-01T00:07:53Z</dcterms:created>
  <dcterms:modified xsi:type="dcterms:W3CDTF">2024-09-01T00:07:54Z</dcterms:modified>
</cp:coreProperties>
</file>