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42762-4785-43EF-A666-A65C4A858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0404B-EEF7-4F4D-8BB6-ADC672D9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208D0-0CCA-4A17-B2FF-8FB925BAA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9FD23-7812-4255-B40C-77CCC8562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5BBCF4-BAE1-400E-A892-C968D5683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D2B53B-4B21-41FC-9EFE-9468E5ADA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D70C04-A4AC-41FC-BC84-23BD9718B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756EE-29A1-4854-9606-0A3D64F5B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A9C0B-3E3E-4F78-8C9B-9F68185A8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88042-E129-4DC9-AE16-2C33D866B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A6D59-264D-4D14-B068-5AC95A901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75103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办公室内勤的年终总结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遵守公司规章制度情况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客户服务质量与满意度调查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办公用品管理及节约措施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负责办公室日常行政事务，包括文件管理、会议组织、办公用品采购等，确保办公室高效有序运转。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协助人事部门完成员工招聘、入离职手续、考勤管理等，保障公司人事工作的顺利进行。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人事协助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负责公司日常财务事务，包括发票管理、报销审核、财务数据录入等，确保公司财务流程规范、准确。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通过优化工作流程和提高工作效率，成功减少了加班时间，提高了工作质量和效率。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在办公用品采购和财务管理方面，通过精细管理和合理控制成本，实现了预算内支出。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通过改善办公环境和提供优质服务，提高了员工满意度和团队凝聚力。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作为年会筹备组成员，负责场地布置、节目安排、物资准备等，为公司呈现了一场精彩的年会盛宴。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成功组织公司年会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针对公司行政管理中存在的问题，提出改进建议并成功实施，提高了行政管理效率和质量。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优化行政管理流程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在关键时期协助领导完成重要项目，为公司赢得了宝贵的时间和资源。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协助完成重要项目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突出成果与贡献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与团队成员明确分工，各自承担相应责任，避免工作重复或遗漏。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积极与同事合作，共同完成各项工作任务，确保工作进度和质量。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在同事遇到困难时，主动提供帮助和支持，共同解决问题。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833" r="3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与同事协作情况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沟通效率及改进措施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采用多种沟通方式，如面对面交流、电话、电子邮件等，确保信息及时准确传达。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运用有效的沟通技巧，如倾听、表达清晰、避免情绪化等，提高沟通效率。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针对沟通中出现的问题，提出改进建议，如定期召开团队会议、加强信息共享等。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积极参加公司组织的团队建设活动，如拓展训练、文艺比赛等。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活动参与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在活动中展现团队精神，与同事相互支持、鼓励，增强团队凝聚力。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通过团队建设活动，提升个人能力和素质，如领导力、组织协调能力等。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团队建设活动参与情况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提升数据分析能力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在处理大量数据时，学会了使用数据分析工具和方法，能够快速准确地提取有用信息。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加强行业知识学习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通过阅读行业相关书籍、参加培训和研讨会等方式，不断加深对行业领域的了解。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熟练掌握办公软件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通过不断练习和学习，现在能够熟练运用Word、Excel、PowerPoint等办公软件，提高了工作效率。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专业技能提高情况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积极面对挑战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遇到问题和困难时，能够保持积极心态，主动寻找解决方案。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善于团队协作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在团队中积极发挥作用，与同事共同协作，共同解决问题。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不断反思和改进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在解决问题的过程中，不断反思自己的方法和思路，寻求更好的解决方案。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为确保新职责的顺利履行，制定详细的工作计划和时间表，确保工作有条不紊地进行。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愿意承担更多职责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对于公司赋予的更多职责和挑战，表示愿意积极接受并全力以赴。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做好充分准备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针对可能承担的新职责，提前做好相关知识和技能的学习和储备。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承担更多职责意愿及准备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遵守公司规章制度情况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https://d.book118.com/388075103011006042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2024-09-21T01:01:54.657</cp:lastPrinted>
  <dcterms:created xsi:type="dcterms:W3CDTF">2024-09-20T17:01:54Z</dcterms:created>
  <dcterms:modified xsi:type="dcterms:W3CDTF">2024-09-20T17:01:56Z</dcterms:modified>
</cp:coreProperties>
</file>