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8860E-06B8-42D9-9656-9FD6F6E33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B56EC-A839-4F74-8046-6D3C4E623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6524D-1959-44AF-AEDE-BE93EB207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797AE-A4F5-40A8-8915-52BAB6708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9BA228-196A-4915-966F-DF5FFE542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3742A-4B04-48F9-AE28-C0A5A32D1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E581E-9882-44C3-9A40-778D5D245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FCDE9-6EE7-4D50-8028-B18870FDF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2C577-DEF4-4795-A7C9-BA3BDBEBC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C2B8A-D774-476E-828B-D26C6169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9E47B-C312-4153-A962-11D0396F5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76136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物流设备行业2024年生产规划与制度创新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2024年生产规划制定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制度创新推动企业发展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智能制造在物流设备行业应用前景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绿色环保理念在物流设备行业实践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合作共赢，构建产业生态圈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物流设备行业规模庞大，涉及多个领域，包括仓储、运输、配送等。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行业内企业数量众多，包括大型跨国企业和中小型本土企业。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物流设备种类繁多，包括叉车、货架、输送设备、自动化设备等。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物流设备行业概况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随着电商、快递等行业的快速发展，物流设备市场需求不断增长。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行业内竞争激烈，企业间通过技术创新、产品质量、服务等方面展开竞争。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未来几年，物流设备市场将继续保持增长态势，尤其是在自动化、智能化方面将有更大发展空间。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物流设备行业不断推陈出新，采用新技术、新材料和新工艺，提高产品性能和质量。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随着物联网、大数据、人工智能等技术的不断发展，物流设备将更加智能化、自动化和高效化。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政府对物流设备行业的监管不断加强，出台了一系列政策法规，对行业发展产生重要影响。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随着环保意识的提高，政府对物流设备的环保要求也越来越高，企业需要采取相应措施来降低能耗和排放。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物流设备涉及到货物的运输和仓储，安全标准非常重要。企业需要严格遵守国家和行业相关标准，确保产品的安全性和稳定性。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2024年生产规划制定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了解竞争对手的产品线、市场份额、营销策略等，为制定生产规划提供参考。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针对不同行业、地域和客户群体进行市场细分，明确各细分市场的需求和特点。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运用历史数据、市场调研和专家意见等方法，对目标市场未来需求进行预测。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产品线梳理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对现有产品线进行梳理，明确各产品的市场定位、销售情况和盈利能力。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新产品开发计划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根据市场需求和竞争态势，制定新产品开发计划，包括产品功能、设计、生产工艺等。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结合市场需求预测和产品线布局，制定产能规划，包括生产设备、生产线、人员配置等。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产品线布局及产能规划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采购计划与预算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根据生产计划和原材料需求，制定采购计划和预算，优化采购成本。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建立合理的库存控制策略，包括安全库存、最大库存、库存周转率等指标，降低库存成本和风险。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建立供应商评估体系，选择优质供应商，确保原材料质量和供应稳定性。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原材料采购与库存管理策略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生产工艺分析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对现有生产工艺进行分析，找出瓶颈环节和浪费现象，提出优化建议。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设备升级计划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根据生产工艺优化需求和市场发展趋势，制定设备升级计划，提高生产效率和产品质量。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关注行业技术创新动态，积极引进新技术、新工艺和新设备，提升企业核心竞争力。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生产工艺优化及设备升级计划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制度创新推动企业发展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减少管理层级，提高决策效率，增强企业灵活性。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组织架构扁平化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通过流程再造，简化业务流程，降低运营成本，提高运营效率。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打破部门壁垒，促进内部沟通协作，实现资源共享和优势互补。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跨部门协作强化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组织架构调整与流程再造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加大引进力度，吸引行业领军人物和优秀团队加入，提升企业整体实力。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高层次人才引进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建立完善的人才培养机制，通过内部培训、外部交流等方式，提高员工素质和能力。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人才培养体系完善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设计多元化的激励机制，包括股权激励、绩效奖金、晋升机会等，激发员工积极性和创造力。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人才引进、培养及激励机制设计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财务管理制度健全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建立完善的财务管理制度，规范企业财务行为，确保资金安全。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成本控制与预算管理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强化成本控制意识，推行全面预算管理，提高企业经济效益。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风险防范机制构建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加强风险评估和预警，建立健全风险防范机制，降低企业经营风险。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财务管理体系完善与风险防范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https://d.book118.com/388076136043006027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2024-09-05T02:35:31.915</cp:lastPrinted>
  <dcterms:created xsi:type="dcterms:W3CDTF">2024-09-04T18:35:31Z</dcterms:created>
  <dcterms:modified xsi:type="dcterms:W3CDTF">2024-09-04T18:35:34Z</dcterms:modified>
</cp:coreProperties>
</file>