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44AA7-3492-4BB2-89A3-63ADF1DF3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C5063-90EC-4DD7-90F1-11C37CCB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66A47-0445-4E99-BC98-0A7426B3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00F2D-45AB-41A5-A7BC-E741EE91A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C964A-A8E6-49C8-AFE3-8503AE5C6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AC9FE9-1CC2-4DDD-A1F8-994D9BFBF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F6C426-DF41-4D1B-A08C-9312BE039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13BBF-8440-4491-B29E-3BE580212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C81895-BD06-497A-8C5F-15747A0D8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29D5E-248E-43B7-B5E4-C6891C8B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09D74-4644-4CA3-AD6E-7DB529C3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707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护理人员在突发事件中的应急预案培训课件生命拯救的关键技能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突发事件概述与应急预案重要性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护理人员基本素质与技能要求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现场评估与初步处理策略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高级生命支持技术掌握与应用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转运途中监护与后续治疗建议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突发事件概述与应急预案重要性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突发事件定义及分类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突发事件是指突然发生，造成或者可能造成严重社会危害，需要采取应急处置措施予以应对的自然灾害、事故灾难、公共卫生事件和社会安全事件。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根据突发事件的性质、危害程度、可控性和影响范围等因素，可分为特别重大、重大、较大和一般四级。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1472" r="11472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32" r="51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4" b="11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应急预案在救援工作中作用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明确应对流程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应急预案能够明确应对突发事件的具体流程，包括预警、响应、处置和恢复等环节，确保救援工作有条不紊地进行。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通过应急预案，可以整合各方面的资源，包括人力、物力、财力等，确保救援工作的高效进行。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提高应对能力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应急预案的制定和实施，能够提高护理人员的应对能力，使其在突发事件中能够迅速、准确地做出反应。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提升护理人员应急能力意义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护理人员在突发事件中能够迅速、准确地做出反应，可以最大程度地保障患者的生命安全。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通过提升护理人员的应急能力，可以提高医疗机构的整体应急水平，从而提高医疗质量。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护理人员在突发事件中的有效应对，能够减轻社会负担，维护社会稳定。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护理人员基本素质与技能要求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心理素质培养与压力应对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冷静应对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相信自己的专业知识和能力，果断采取必要的护理措施。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自信果断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适应性强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面对复杂多变的突发事件，能够快速适应并调整应对策略。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在紧急情况下保持冷静，迅速做出判断和行动。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熟练掌握急救技能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包括心肺复苏、止血包扎、急救药品使用等。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熟悉常见疾病的护理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如心脑血管疾病、糖尿病等疾病的日常护理和紧急处理。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了解特殊人群护理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如老年人、儿童、孕妇等特殊人群的护理要点和注意事项。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专业知识储备及实践操作能力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与患者及其家属保持及时、准确、有效的沟通，解释病情和治疗方案。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167" r="21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与其他医护人员紧密合作，共同应对突发事件，确保患者安全。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在紧急情况下，能够灵活调整工作计划和策略，以适应不断变化的病情和治疗需求。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沟通协调能力与团队协作精神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现场评估与初步处理策略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快速识别危险源及安全区域划定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观察现场环境，迅速识别潜在的危险源，如火灾、化学品泄漏、交通事故等。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根据危险源的性质和影响范围，合理划定安全区域，确保救援人员和伤员的安全。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及时报告危险源情况，请求专业救援队伍支援，协助控制危险源。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受伤人员初步检查与分类救治原则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根据伤员的伤情和紧急程度，进行分类救治，优先处理危重伤员。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遵循先救命、后治伤的原则，采取及时有效的急救措施，稳定伤员生命体征。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对受伤人员进行快速、全面的初步检查，了解伤情、伤势和伤因。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https://d.book118.com/388077074015006032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2024-09-09T09:12:59.593</cp:lastPrinted>
  <dcterms:created xsi:type="dcterms:W3CDTF">2024-09-09T01:12:59Z</dcterms:created>
  <dcterms:modified xsi:type="dcterms:W3CDTF">2024-09-09T01:13:02Z</dcterms:modified>
</cp:coreProperties>
</file>