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88632-F788-4425-9E68-3901BDDBD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A6D7F-CD83-4E82-B895-A8FC4F851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F805D-E1C3-4963-A34E-16E8F82FE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1299A-6540-4320-95FD-EB2A92F97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7CC98-4018-4D96-8559-A3EAEDD6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AC190-23F5-4BAB-BC36-EE8EECB42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FE8CB-9175-44B2-B0CB-993E0D6D7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E749F-885C-46F3-A61C-3C26C010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B1F06-DDF2-4F3E-BB05-6631B25E0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06BA7-9713-40F8-BADD-2CE9A076C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3CA56-66E1-4136-9C15-EF447234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0062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企业创新团队管理方法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创新团队组建与选拔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团队文化与价值观塑造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创新过程管理与引导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创新成果评估与激励机制设计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创新团队建设中的领导力提升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创新团队组建与选拔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根据企业战略和市场趋势，明确创新团队的研究方向和目标。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确定创新方向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制定创新计划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设定创新指标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细化创新目标，制定具体的实施计划和时间表。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建立科学的创新评估体系，设定明确的创新绩效指标。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明确创新目标与任务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注重选拔具有创新思维、团队协作能力和专业背景的团队成员。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采用面试、笔试、案例分析等多种方式综合评估候选人。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积极从企业内部和外部引进优秀人才，打造多元化的创新团队。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人才来源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选拔具备创新潜质的团队成员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知识结构多元化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年龄结构多元化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性别结构多元化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个性特质多元化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构建多元化、互补性团队结构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265" r="1926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团队成员应具备不同的专业背景和技能，形成互补性知识结构。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注重老中青三代结合，发挥不同年龄层次的优势。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积极提高女性成员比例，促进性别平等和团队多样性。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鼓励不同性格特质的成员加入，增强团队的创造力和包容性。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团队文化与价值观塑造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尊重团队成员的多样性，包括不同背景、经验和观点，促进团队内部的融合与协作。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鼓励团队成员之间坦诚沟通，分享想法和意见，激发创新思维。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强调团队成员间的互助合作，共同解决问题，实现团队目标。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447" r="844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913" r="1091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40" r="144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倡导开放、包容、协作的文化氛围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鼓励团队成员勇于尝试新事物，提出新想法，不断挑战自我。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培养团队成员具备发散性思维、批判性思维和创造性思维等创新能力。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提供学习资源和培训机会，帮助团队成员不断提升自身能力和素质。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培养团队成员的创新意识与思维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56" b="112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建立共同愿景和使命感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与团队成员共同制定清晰、具体的团队目标，确保大家朝着同一方向努力。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使命感召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激发团队成员的使命感，让他们意识到自己的工作对团队和企业的重要性。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价值观认同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强化团队成员对团队和企业价值观的认同，形成共同的行为准则和价值取向。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创新过程管理与引导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分析创新机会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通过市场调研、技术趋势分析等手段，识别潜在的创新机会。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制定创新路线图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根据创新目标和机会，制定详细的创新计划，包括技术研发、产品开发、市场推广等各个环节的时间表和里程碑。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明确创新目标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根据企业战略和市场需求，制定明确的创新目标，包括短期和长期目标。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制定科学合理的创新计划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鼓励团队成员提出新想法和建议，尊重多样性，营造开放、包容的创新氛围。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通过设立创新奖励、晋升机会等激励机制，激发团队成员的创新积极性。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为团队成员提供必要的培训和支持，提高其创新意识和能力。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激发团队成员的创新活力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https://d.book118.com/388100062020006027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2024-09-04T18:31:19.740</cp:lastPrinted>
  <dcterms:created xsi:type="dcterms:W3CDTF">2024-09-04T10:31:19Z</dcterms:created>
  <dcterms:modified xsi:type="dcterms:W3CDTF">2024-09-04T10:31:21Z</dcterms:modified>
</cp:coreProperties>
</file>