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4E2B2-0511-4BEB-A03E-1C50CE8FC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F0A57-F394-453D-A62E-4D917AB72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92193-5467-457E-B457-BABEE8CE0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40B7F-DFCE-4D56-8BE6-29198388A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314283-AA5A-4A53-B0B5-F7F59EDC2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A71321-742C-4141-80E9-DA53C6386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C32F0A-F494-4925-A69F-A74D8E2EE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B28B9-EECD-4A2F-906B-7B94B9205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955A7-8005-4FC1-8493-9F3961232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A0139-C38D-453B-B24C-F98369A1D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024D7-0E72-4DA8-8099-EC8E38488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0012307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混凝土结构工程施工量验收规范关于混凝土强度验收规定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混凝土强度验收基本规定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混凝土强度检测方法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混凝土强度评定方法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混凝土强度验收中的常见问题及解决方法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混凝土强度验收规范实施建议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确保工程质量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混凝土强度是混凝土结构工程的重要指标，直接影响工程的安全性和耐久性。制定混凝土强度验收规定，旨在确保工程质量符合设计要求和相关标准。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统一验收标准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由于缺乏统一的混凝土强度验收标准，不同工程、不同地区可能存在差异，给工程质量带来隐患。制定统一的验收规范，有助于消除这种差异，提高工程质量的可比性。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保证结构安全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混凝土强度不足可能导致结构承载能力下降，甚至引发安全事故。严格的验收规范能够确保混凝土强度满足设计要求，保证结构的安全性。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促进技术进步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随着建筑技术的不断发展，新型混凝土材料和施工技术不断涌现。合理的验收规范能够推动这些新技术、新材料的应用，促进技术进步和产业升级。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统一的验收规范有助于维护建筑市场的公平竞争秩序。遵循规范的施工企业能够在市场上获得更好的声誉和竞争优势，推动行业的健康发展。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验收规范的重要性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混凝土强度验收基本规定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设计强度等级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混凝土强度验收应以设计强度等级为依据，设计强度等级应符合国家现行标准《混凝土结构设计规范》GB50010的规定。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强度评定方法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混凝土强度的评定应采用统计方法或非统计方法，具体评定方法应根据工程规模、混凝土生产方式和质量控制水平等因素确定。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验收标准的确定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取样与试件制备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混凝土强度验收应在浇筑地点随机抽取试样，试样的数量、尺寸和取样频率应符合相关规定。试件制备应符合标准《普通混凝土力学性能试验方法标准》GB/T50081的规定。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强度检测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混凝土强度检测应采用标准规定的试验方法，如抗压、抗折或抗拉强度试验等。检测过程中应注意操作规范，确保试验结果的准确性和可靠性。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数据处理与评定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对检测结果进行数据处理和评定，根据评定方法确定混凝土强度是否满足设计要求。评定结果应记录并存档。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验收程序和要求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当混凝土强度满足设计要求时，应判定为合格，并可进行下一道工序的施工。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不合格处理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当混凝土强度不满足设计要求时，应及时通知相关单位并查明原因。根据具体情况可采取返工、补强等措施进行处理，直至满足设计要求为止。对于严重不合格的情况，应按照相关规定进行报告和处理。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合格处理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验收合格与不合格的处理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混凝土强度检测方法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利用回弹仪测定混凝土表面硬度，通过硬度与混凝土强度之间的关系推算出混凝土强度。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操作简便、快速、无损，适用于大面积混凝土强度的普查。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受混凝土表面状态影响较大，如表面粗糙度、湿度等都会对检测结果产生影响。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回弹法检测混凝土强度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超声回弹综合法检测混凝土强度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结合超声法和回弹法，利用超声波在混凝土中的传播速度与混凝土强度之间的关系，以及回弹值与混凝土强度之间的关系，综合推算出混凝土强度。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综合了超声法和回弹法的优点，提高了检测精度和可靠性。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需要同时满足超声法和回弹法的检测条件，操作相对复杂。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在混凝土结构上钻取芯样，通过芯样的抗压强度来评定混凝土的强度。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直观、准确，能够反映混凝土内部的真实强度。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破坏性检测，会对混凝土结构造成局部损伤；取芯数量有限，代表性可能不足。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钻芯法检测混凝土强度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https://d.book118.com/388100123071006032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2024-09-10T01:57:04.803</cp:lastPrinted>
  <dcterms:created xsi:type="dcterms:W3CDTF">2024-09-09T17:57:04Z</dcterms:created>
  <dcterms:modified xsi:type="dcterms:W3CDTF">2024-09-09T17:57:06Z</dcterms:modified>
</cp:coreProperties>
</file>