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82B1-E582-46F8-8462-DD9EC8B9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1609B-FDAE-4E51-8DED-58B7D63C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B5A2B-6153-4B64-8ABF-F01897260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03185-E486-44BF-86C8-A4390198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EB1897-9E99-4A7D-B1A8-C2AF75E5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09DB8-6812-40DE-839D-FBF23F05B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D815DC-00A1-4F10-8B1F-C06EAFF7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5C6C2-2BF7-4C64-8180-0D06A0F51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9C60E-5237-4C18-977F-0F2560B00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728F8-5C6A-42F8-9BEA-9605DA285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B8E6E-76BF-4640-BEB8-C592B3C5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306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症状的护理PPT\n## 1.精神症状的基本概念与分类\n### 1.1精神症状的定义与成因\n### 1.2精神症状的分类方法\n### 1.3精神症状的诊断与评估\n## 2.精神症状的护理原则与方法\n### 2.1精神症状的护理原则\n### 2.2精神症状的护理方法\n### 2.3精神症状的护理效果评估\n## 3.不同类型精神症状的护理\n### 3.1情感性精神障碍症状的护理\n### 3.2精神分裂症症状的护理\n### 3.3神经症性障碍症状的护理\n## 4.精神症状护理中的伦理与法律问题\n### 4.1精神症状护理中的伦理原则\n### 4.2精神症状护理中的法律责任\n### 4.3精神症状护理中的隐私保护\n## 5.精神症状护理的案例分析\n### 5.1精神症状护理的成功案例分析\n### 5.2精神症状护理的失败案例分析\n### 5.3精神症状护理的经验与教训总结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精神症状的护理PPT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精神症状的基本概念与分类</a:t>
            </a:r>
            <a:endParaRPr/>
          </a:p>
        </p:txBody>
      </p:sp>
      <p:sp>
        <p:nvSpPr>
          <p:cNvPr id="7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7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精神症状的定义与成因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精神症状是指患者在精神活动中出现的异常表现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异常思维：如妄想、幻觉等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异常情感：如情感淡漠、情绪波动等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异常行为：如冲动、攻击性等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精神症状的成因复杂，可能与遗传、生化、心理、社会等多种因素有关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遗传因素：如家族史、基因等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生化因素：如神经递质失衡、脑功能异常等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心理因素：如心理创伤、性格特征等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社会因素：如家庭、环境、文化等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精神症状是精神疾病的主要表现，对诊断和治疗具有重要意义</a:t>
            </a:r>
            <a:endParaRPr/>
          </a:p>
        </p:txBody>
      </p:sp>
      <p:cxnSp>
        <p:nvCxnSpPr>
          <p:cNvPr id="9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根据症状的性质和表现，精神症状可分为以下几类</a:t>
                </a:r>
                <a:endParaRPr/>
              </a:p>
            </p:txBody>
          </p:sp>
          <p:sp>
            <p:nvSpPr>
              <p:cNvPr id="1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认知障碍：如注意力不集中、记忆力减退等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情感障碍：如情感淡漠、情绪波动等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意志行为障碍：如冲动、攻击性等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意识障碍：如昏迷、木僵等</a:t>
                </a:r>
                <a:endParaRPr/>
              </a:p>
            </p:txBody>
          </p:sp>
          <p:sp>
            <p:nvSpPr>
              <p:cNvPr id="1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根据症状的严重程度，精神症状可分为以下几级</a:t>
                </a:r>
                <a:endParaRPr/>
              </a:p>
            </p:txBody>
          </p:sp>
          <p:sp>
            <p:nvSpPr>
              <p:cNvPr id="1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轻度：症状轻微，对日常生活影响较小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中度：症状明显，对日常生活有一定影响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重度：症状严重，对日常生活影响较大</a:t>
                </a:r>
                <a:endParaRPr/>
              </a:p>
            </p:txBody>
          </p:sp>
          <p:sp>
            <p:nvSpPr>
              <p:cNvPr id="1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精神症状的分类方法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精神症状的诊断需要依据患者的病史、临床表现和辅助检查结果</a:t>
                </a:r>
                <a:endParaRPr/>
              </a:p>
            </p:txBody>
          </p:sp>
          <p:sp>
            <p:nvSpPr>
              <p:cNvPr id="1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病史：包括家族史、个人史等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临床表现：包括症状的性质、程度、持续时间等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辅助检查：如心理测试、影像学检查等</a:t>
                </a:r>
                <a:endParaRPr/>
              </a:p>
            </p:txBody>
          </p:sp>
        </p:grpSp>
        <p:grpSp>
          <p:nvGrpSpPr>
            <p:cNvPr id="12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精神症状的评估需要采用标准化工具，如精神症状评定量表</a:t>
                </a:r>
                <a:endParaRPr/>
              </a:p>
            </p:txBody>
          </p:sp>
          <p:sp>
            <p:nvSpPr>
              <p:cNvPr id="1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评定量表：如汉密尔顿焦虑量表、贝克抑郁量表等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评估结果：有助于医生了解症状的严重程度、治疗效果和预后</a:t>
                </a:r>
                <a:endParaRPr/>
              </a:p>
            </p:txBody>
          </p:sp>
          <p:sp>
            <p:nvSpPr>
              <p:cNvPr id="13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精神症状的诊断与评估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精神症状的护理原则与方法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3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精神症状的护理需要遵循以下原则</a:t>
                </a:r>
                <a:endParaRPr/>
              </a:p>
            </p:txBody>
          </p:sp>
          <p:sp>
            <p:nvSpPr>
              <p:cNvPr id="1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人性化护理：尊重患者的人格，关注患者的心理需求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系统化护理：全面评估患者的症状、治疗和康复需求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多学科合作：与精神科医生、心理治疗师等密切合作，共同制定护理计划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个体化护理：根据患者的具体情况，制定个性化的护理方案</a:t>
                </a:r>
                <a:endParaRPr/>
              </a:p>
            </p:txBody>
          </p:sp>
          <p:sp>
            <p:nvSpPr>
              <p:cNvPr id="1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精神症状的护理需要注重患者的心理、社会和职业康复</a:t>
                </a:r>
                <a:endParaRPr/>
              </a:p>
            </p:txBody>
          </p:sp>
          <p:sp>
            <p:nvSpPr>
              <p:cNvPr id="1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心理康复：帮助患者建立良好的心理应对机制，提高心理适应能力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社会康复：帮助患者恢复社会功能，建立良好的人际关系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职业康复：帮助患者重返社会，提高生活质量</a:t>
                </a:r>
                <a:endParaRPr/>
              </a:p>
            </p:txBody>
          </p:sp>
          <p:sp>
            <p:nvSpPr>
              <p:cNvPr id="1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精神症状的护理原则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精神症状的护理方法包括药物治疗、心理治疗和康复训练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药物治疗：根据医生的处方，规律用药，观察药物副作用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心理治疗：采用认知行为疗法、心理动力学治疗等方法，帮助患者缓解症状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康复训练：包括生活技能训练、社交技能训练等，帮助患者恢复社会功能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精神症状的护理还需要关注患者的日常生活和安全管理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日常生活护理：包括饮食、睡眠、个人卫生等方面的护理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安全管理：防止患者自杀、自伤、出走等意外事件的发生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精神症状的护理方法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精神症状的护理效果评估需要采用标准化工具，如精神症状评定量表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评定量表：如汉密尔顿焦虑量表、贝克抑郁量表等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评估结果：有助于了解护理措施对症状的改善程度和患者的满意度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精神症状的护理效果评估还需要关注患者的心理、社会和职业康复情况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心理康复：观察患者的心理应对能力和心理适应能力的变化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社会康复：观察患者的人际关系和社会功能的变化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职业康复：观察患者的工作和生活质量的变化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精神症状的护理效果评估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不同类型精神症状的护理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情感性精神障碍症状主要包括情感波动、情感淡漠等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情感波动：关注患者的情绪变化，提供情感支持，防止情绪波动导致的意外事件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情感淡漠：鼓励患者参与社交活动，提高患者的情感表达能力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情感性精神障碍症状的护理还需要关注患者的心理需求和家庭支持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心理需求：了解患者的心理困扰，提供心理疏导和心理治疗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家庭支持：加强与家庭成员的沟通，争取家庭的支持和理解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情感性精神障碍症状的护理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https://d.book118.com/388103060042006037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精神症状的护理PPT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2024-09-17T01:03:04.823</cp:lastPrinted>
  <dcterms:created xsi:type="dcterms:W3CDTF">2024-09-16T17:03:04Z</dcterms:created>
  <dcterms:modified xsi:type="dcterms:W3CDTF">2024-09-16T17:03:06Z</dcterms:modified>
</cp:coreProperties>
</file>