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283EF-2B65-4131-8BC0-46A4376B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E317D-15B4-4702-8757-75882D6AE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8958D-408B-46BB-9687-2237DC5D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F3969-2EC0-409B-9FB2-D4AAB4A6E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CEACA-A927-497D-83DB-5706D146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C7FDA-1643-4764-BAE7-365E097C7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D96EA-19A2-4631-A31E-A327BEF6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BBE90-8655-4658-AEC6-A0F30FD8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3DC79-88AC-4AE2-937F-1574013A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250C-7037-46C3-AE38-9B314AA7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2E55C-3815-4CCD-8000-839DEB18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3110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河南专业技术人员继续教育信息管理系统模板解读与应用\n## 1.河南专业技术人员继续教育信息管理系统的概述\n### 1.1河南专业技术人员继续教育信息管理系统的发展历程\n### 1.2河南专业技术人员继续教育信息管理系统的功能特点\n### 1.3河南专业技术人员继续教育信息管理系统的重要性\n## 2.河南专业技术人员继续教育信息管理系统的主要功能\n### 2.1在线报名与注册功能\n### 2.2继续教育课程学习与考试功能\n### 2.3继续教育学分记录与查询功能\n## 3.河南专业技术人员继续教育信息管理系统的使用流程\n### 3.1用户注册与登录流程\n### 3.2选择继续教育课程流程\n### 3.3完成继续教育学习与考试流程\n## 4.河南专业技术人员继续教育信息管理系统的发展趋势\n### 4.1大数据与人工智能技术的应用\n### 4.2线上线下相结合的培训模式\n### 4.3个性化与定制化的继续教育服务\n## 5.河南专业技术人员继续教育信息管理系统的问题与挑战\n### 5.1系统使用率与满意度调查\n### 5.2系统功能优化与改进建议\n### 5.3未来发展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2023年河南专业技术人员继续教育信息管理系统模板解读与应用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河南专业技术人员继续教育信息管理系统的概述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组合 16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2010年：系统初步建立，实现基本信息管理功能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包含个人基本信息、继续教育记录等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为专业技术人员提供基本信息录入、查询等服务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2015年：系统功能升级，增加在线报名与考试功能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实现继续教育课程的在线报名与考试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为专业技术人员提供更加便捷的培训通道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2023年：系统持续优化，引入大数据与人工智能技术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利用大数据分析，为专业技术人员提供个性化培训建议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应用人工智能技术，提高系统使用体验与效率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河南专业技术人员继续教育信息管理系统的发展历程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功能全面，涵盖专业技术人员继续教育全过程</a:t>
                </a:r>
                <a:endParaRPr/>
              </a:p>
            </p:txBody>
          </p:sp>
          <p:sp>
            <p:nvSpPr>
              <p:cNvPr id="1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在线报名与注册、课程学习与考试、学分记录与查询等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为专业技术人员提供一站式继续教育服务</a:t>
                </a:r>
                <a:endParaRPr/>
              </a:p>
            </p:txBody>
          </p:sp>
        </p:grpSp>
        <p:grpSp>
          <p:nvGrpSpPr>
            <p:cNvPr id="1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用户界面友好，操作简便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系统界面设计简洁明了，易于操作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提供多种导航方式，方便用户快速找到所需功能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数据安全，保障用户隐私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采用先进的加密技术，确保用户信息安全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严格保护用户隐私，防止信息泄露</a:t>
                </a:r>
                <a:endParaRPr/>
              </a:p>
            </p:txBody>
          </p:sp>
        </p:grpSp>
      </p:grpSp>
      <p:pic>
        <p:nvPicPr>
          <p:cNvPr id="1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河南专业技术人员继续教育信息管理系统的功能特点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8" name="组合 19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提高专业技术人员继续教育参与度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为专业技术人员提供便捷的培训通道，提高参与度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通过系统数据分析，为专业技术人员提供个性化培训建议</a:t>
                </a:r>
                <a:endParaRPr/>
              </a:p>
            </p:txBody>
          </p:sp>
          <p:sp>
            <p:nvSpPr>
              <p:cNvPr id="20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促进专业技术人员能力提升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系统提供丰富的继续教育课程，帮助专业技术人员提升能力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通过在线考试功能，检验专业技术人员学习成果</a:t>
                </a:r>
                <a:endParaRPr/>
              </a:p>
            </p:txBody>
          </p:sp>
          <p:sp>
            <p:nvSpPr>
              <p:cNvPr id="20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提高继续教育管理机构工作效率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系统实现继续教育课程的在线报名与考试，减轻人工负担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通过大数据分析，为继续教育管理机构提供决策支持</a:t>
                </a:r>
                <a:endParaRPr/>
              </a:p>
            </p:txBody>
          </p:sp>
          <p:sp>
            <p:nvSpPr>
              <p:cNvPr id="21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河南专业技术人员继续教育信息管理系统的重要性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河南专业技术人员继续教育信息管理系统的主要功能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为专业技术人员提供继续教育课程在线报名功能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用户可以选择感兴趣的课程进行报名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系统自动记录报名信息，方便用户查询与修改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提供用户注册功能，方便专业技术人员创建个人账号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用户可以填写个人信息，创建个人账号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系统自动验证信息，完成账号注册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在线报名与注册功能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课程涵盖多个领域，包括专业技术、政策法规等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用户可以根据自己的需求选择合适的课程进行学习</a:t>
                </a:r>
                <a:endParaRPr/>
              </a:p>
            </p:txBody>
          </p:sp>
          <p:sp>
            <p:nvSpPr>
              <p:cNvPr id="23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提供丰富的继续教育课程资源，满足专业技术人员需求</a:t>
                </a:r>
                <a:endParaRPr/>
              </a:p>
            </p:txBody>
          </p:sp>
          <p:sp>
            <p:nvSpPr>
              <p:cNvPr id="23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用户可以随时随地进行在线学习，不受时间和地点限制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系统提供学习进度记录，方便用户查看学习情况 -提供在线考试功能，检验专业技术人员学习成果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用户完成学习后，可以进行在线考试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系统自动记录考试成绩，方便用户查询与打印</a:t>
                </a:r>
                <a:endParaRPr/>
              </a:p>
            </p:txBody>
          </p:sp>
          <p:sp>
            <p:nvSpPr>
              <p:cNvPr id="24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实现继续教育课程的在线学习功能，提高学习效率</a:t>
                </a:r>
                <a:endParaRPr/>
              </a:p>
            </p:txBody>
          </p:sp>
          <p:sp>
            <p:nvSpPr>
              <p:cNvPr id="24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继续教育课程学习与考试功能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实现继续教育学分的自动记录与更新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用户完成继续教育课程学习与考试后，系统自动记录学分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用户可以实时查看自己的学分情况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提供学分查询功能，方便专业技术人员查询学分记录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用户可以输入关键词或条件进行查询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系统返回查询结果，方便用户查看与核对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继续教育学分记录与查询功能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河南专业技术人员继续教育信息管理系统的使用流程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用户注册与登录流程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用户注册：填写个人信息，创建个人账号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用户输入姓名、身份证号、手机号等信息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系统自动验证信息，完成账号注册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用户登录：输入账号密码，登录系统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用户输入注册时填写的账号与密码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系统验证信息，允许用户登录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https://d.book118.com/388103110117006036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2023年河南专业技术人员继续教育信息管理系统模板解读与应用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2024-09-16T05:38:50.246</cp:lastPrinted>
  <dcterms:created xsi:type="dcterms:W3CDTF">2024-09-15T21:38:50Z</dcterms:created>
  <dcterms:modified xsi:type="dcterms:W3CDTF">2024-09-15T21:38:52Z</dcterms:modified>
</cp:coreProperties>
</file>