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CFF162-9A32-4820-849C-4F526B5DA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0D0997-CADA-44ED-AD17-FA9F5FA9C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920FD8-2EE5-4DCF-893B-CA9089C55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938E83-EED0-42AB-A66B-174E46F88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F82DE5-590F-4C6E-9CD2-2B3AAFA87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D6F203-0E7F-4DFC-8391-02E0314D2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D54E4D-72EE-471C-8E1E-6DC158DAE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53CD45-0558-46EE-8614-9B8358E2BB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DB8B3A-F239-4E66-9BFF-6E1E6ABD8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315720-432F-49A5-A70E-04181159E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83D892-2EE4-4EEC-BE56-252F4469EC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10400103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护士进修对患者安全文化建设的重要性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 charset="-122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患者安全文化概述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护士进修对患者安全文化的影响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护士进修在患者安全文化建设中的实践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护士进修对患者安全文化建设的挑战与对策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医疗行业快速发展，患者安全问题日益凸显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护士作为医疗团队重要成员，对患者安全负有重大责任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护士进修是提升护理质量和患者安全的有效途径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提高护士专业技能和知识水平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增强护士对患者安全文化的认识和意识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培养护士在患者安全文化建设中的领导作用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促进医院整体患者安全水平的提升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护士进修的目的和重要性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患者安全文化概述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92337" y="2672075"/>
            <a:ext cx="2207272" cy="22072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定义：患者安全文化是指医疗机构内部形成的，以提升患者安全为核心的一系列价值观、信念、行为准则和实践的总和。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强调预防为主，注重从系统角度分析和解决问题。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倡导开放、透明和协作的工作氛围。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重视员工参与和患者参与，共同维护患者安全。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追求持续改进，不断完善患者安全管理体系。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76650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患者安全文化的定义与内涵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提升医疗服务质量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增强患者信任度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降低医疗成本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提升医护人员职业素养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患者安全文化建设的意义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患者安全文化的建设有助于提升患者对医疗机构的信任度，增强患者对治疗方案的依从性，进而促进患者康复。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通过构建患者安全文化，医疗机构能够不断优化服务流程，减少医疗差错和不良事件，从而提高医疗服务质量。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患者安全文化建设过程中，医护人员需要不断学习和掌握新的知识和技能，从而提升自身的职业素养和综合能力。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通过减少医疗事故和纠纷，降低因处理这些问题而产生的额外成本，如赔偿、诉讼等费用。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护士进修对患者安全文化的影响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学习和掌握最新的医疗技术和护理方法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通过进修学习，护士可以接触到最新的医疗技术和护理方法，不断提高自己的专业技能水平，为患者提供更加安全、有效的护理服务。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提高应对突发情况的能力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进修过程中，护士会接受更加系统和专业的培训，学习如何应对各种突发情况，如患者病情突然变化、医疗设备故障等，从而确保患者安全。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增强对复杂病例的处理能力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通过进修学习，护士可以积累更多的临床经验和知识，提高对复杂病例的处理能力，为患者提供更加全面、细致的护理服务。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提高护士的专业技能水平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强化患者安全意识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提高风险防范意识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增强责任感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增强护士的安全意识与责任感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进修过程中，护士会接受患者安全相关知识和技能的培训，从而更加深刻地认识到患者安全的重要性，并在日常工作中时刻保持警惕。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通过进修学习，护士可以更加全面地了解各种医疗风险和安全隐患，提高风险防范意识，积极采取预防措施，确保患者安全。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进修过程中，护士会深刻体会到自己肩负的责任和使命，从而更加认真地对待工作，时刻关注患者的需求和病情变化，为患者提供更加周到的护理服务。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分享经验和知识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通过进修学习，护士可以与来自不同医院和科室的同行进行交流和分享，共同探讨护理工作中的问题和挑战，相互学习和借鉴经验和知识。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加强团队协作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进修过程中，护士会参与到各种团队协作和项目中，学会如何与不同背景和专业的同事进行有效的沟通和协作，从而提高团队协作能力和效率。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推动患者安全文化的建设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通过进修学习和交流，护士可以将所学的知识和经验带回医院和科室，积极推动患者安全文化的建设和发展，为患者提供更加安全、优质的护理服务。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促进护士之间的交流与协作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https://d.book118.com/388104001034006044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2024-09-24T05:22:39.144</cp:lastPrinted>
  <dcterms:created xsi:type="dcterms:W3CDTF">2024-09-23T21:22:39Z</dcterms:created>
  <dcterms:modified xsi:type="dcterms:W3CDTF">2024-09-23T21:22:40Z</dcterms:modified>
</cp:coreProperties>
</file>