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18B9D8-D246-40D3-AAF4-D76B97CDD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F094B6-A694-4BD6-BF97-76E8B1013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5F939D-ACDE-4F75-8EA5-14126D7D9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C8BB9C-F01A-4C99-9F4F-BAFFFD207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AB6AF6-F464-49E8-9184-E823E3BA3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8FF207-CDF8-4FFB-A77B-C241B2CC75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171B24-577A-4EB0-963D-2B76594C77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E88309-9024-4083-8690-900939ECB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7A2211-16F7-4008-8A3E-A38D89A52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969B4-668A-49A4-8CAC-6AC6EF0B5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EC045-1D6F-488A-A01A-E70CE0C42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04060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工程经济学课件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工程经济学概述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工程经济学的基本原理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工程经济分析的基本方法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价值工程分析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工程项目可行性研究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工程项目的经济评价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工程经济学概述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886" b="98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工程经济学是一门应用经济学原理和方法来研究工程技术实践活动中的经济问题的学科。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工程经济学从经济角度出发，分析工程项目的设计、施工和运营等阶段中的经济效果，寻求在工程技术实践活动中以最小的投入获得最大的产出。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工程经济学主要研究工程项目在经济上的可行性、最优化的资源配置、风险评估和经济效益等方面的内容。</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工程经济学的研究对象包括工程项目的投资决策、融资方案、成本效益分析、风险评估和不确定性分析等方面。通过这些研究，工程经济学旨在为工程项目提供科学合理的经济分析和评估方法。</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工程经济学的研究对象和内容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工程经济学强调经济分析和经济效益的重要性，注重定量分析和实证研究，遵循科学性、客观性和实用性的原则。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工程经济学注重定量分析和实证研究，通过数据和模型来分析和评估工程项目的经济效果。同时，工程经济学还强调科学性、客观性和实用性的原则，以确保其研究成果能够为工程项目提供科学合理的经济分析和评估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工程经济学的特点和原则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工程经济学的基本原理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资金的时间价值是指资金在不同的时间点上具有不同的价值。在工程经济学中，资金的时间价值原理是评估投资项目的重要基础。</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资金的时间价值可以通过利息和折现来实现。在工程经济学中，折现现金流分析是评估项目投资回报率的重要方法。</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折现现金流分析通过将未来的现金流折现到现在的价值，来评估项目的经济可行性。这种方法考虑了资金的时间价值，能够更准确地反映项目的真实经济效益。</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5750" r="15750"/>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增量分析原理是指在投资决策中，比较不同方案的增量效益和增量成本，以确定最优方案。</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增量分析原理可以帮助决策者更好地理解不同方案之间的经济效益差异，从而选择最优方案。</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在工程经济学中，增量分析原理广泛应用于项目的经济效益评估。通过比较不同方案的增量效益和增量成本，可以确定最优方案，提高项目的经济效益。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增量分析原理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风险和不确定性分析原理是指在投资决策中，需要考虑各种可能出现的风险和不确定性因素，并对其进行评估和管理。</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风险和不确定性分析可以帮助决策者更好地了解项目实施过程中可能出现的风险和不确定性因素，并采取相应的措施来降低风险和不确定性对项目的影响。</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在工程经济学中，风险和不确定性分析原理广泛应用于项目的经济效益评估。通过考虑各种可能出现的风险和不确定性因素，可以更准确地评估项目的经济效益，提高项目的成功率。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风险和不确定性分析原理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工程经济分析的基本方法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投资回收期法是一种简单易行的投资评估方法，通过计算投资项目所需的时间来衡量项目的经济效益。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投资回收期法是指从投资开始到投资成本得到完全回收所需的时间。该方法主要考虑投资项目的初始投资和未来现金流，通过计算未来现金流的现值之和等于初始投资所需的时间，评估项目的经济效益。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投资回收期法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会计收益率法是一种基于会计利润的投资评估方法，通过计算项目的平均年利润与初始投资的比率来评估项目的经济效益。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会计收益率法是指项目的年平均利润与初始投资的比率。该方法主要考虑项目的初始投资、每年的运营成本和收入，通过计算项目的会计利润，评估项目的经济效益。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会计收益率法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净现值法是一种考虑资金时间价值的投资评估方法，通过计算项目未来现金流的现值之和与初始投资的差额来评估项目的经济效益。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净现值法是指项目未来现金流的现值之和与初始投资的差额。该方法考虑了资金的时间价值，通过将未来现金流折现到现在的价值，评估项目的经济效益。净现值法的优点在于考虑了资金的时间价值，能够更准确地反映项目的经济效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净现值法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https://d.book118.com/388104060141006023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2024-08-30T18:39:45.226</cp:lastPrinted>
  <dcterms:created xsi:type="dcterms:W3CDTF">2024-08-30T10:39:45Z</dcterms:created>
  <dcterms:modified xsi:type="dcterms:W3CDTF">2024-08-30T10:39:47Z</dcterms:modified>
</cp:coreProperties>
</file>