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1C2C4-BB4D-477D-A534-338281070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FA797-F9F5-4B08-933B-1E80A8FF1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D509B-A2DF-49CD-8742-DD646EE3A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8C37F-E800-4C95-BB02-7D5589C3F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A63121-4CDB-4FA4-99D3-2F96D5B68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88622F-899E-46C7-BBAD-9774FCDFC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7FDABE-6D8E-45C1-8DE6-222B91F54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72A74F-A0F8-4DD8-A5F0-963A81A9E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D4CFB-97E4-4C75-959B-1408B384C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68F81-D05E-4454-B6DE-89FAE8576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FC7D8-8675-4EEA-9854-3D5E98292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0514206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云计算软件定义网络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软件定义网络概述
 云计算与软件定义网络
 SDN架构与组件
 SDN协议与标准
 云计算中的SDN应用
 SDN安全与隐私保护
 SDN性能优化与管理
 SDN未来发展趋势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软件定义网络概述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云计算软件定义网络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软件定义网络概述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软件定义网络概述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1.软件定义网络（SDN）是一种新型的网络架构，其核心思想是将网络的控制平面与数据平面分离，通过软件编程的方式实现对网络流量的灵活控制，提高网络的可靠性和可扩展性。</a:t>
            </a:r>
          </a:p>
          <a:p>
            <a:r>
              <a:t>2.SDN架构主要由三部分组成：应用平面、控制平面和数据平面。应用平面负责提供网络服务，控制平面负责网络流量的控制，数据平面负责数据的转发。</a:t>
            </a:r>
          </a:p>
          <a:p>
            <a:r>
              <a:t>3.SDN的发展前景广阔，可以应用到多个领域，如数据中心、广域网、移动网络等。同时，SDN可以与云计算、大数据等技术相结合，提供更高效、更智能的网络服务。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软件定义网络的优势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1.灵活性：SDN可以通过软件编程的方式灵活控制网络流量，快速响应业务需求，提高网络的灵活性。</a:t>
            </a:r>
          </a:p>
          <a:p>
            <a:r>
              <a:t>2.可扩展性：SDN采用分布式架构，可以实现横向和纵向的可扩展性，满足大规模网络的需求。</a:t>
            </a:r>
          </a:p>
          <a:p>
            <a:r>
              <a:t>3.降低成本：SDN可以降低网络设备的复杂性，减少设备成本和维护成本，提高网络的性价比。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软件定义网络概述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软件定义网络的应用场景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1.数据中心：SDN可以优化数据中心的网络架构，提高网络的可靠性和可扩展性，降低运营成本。</a:t>
            </a:r>
          </a:p>
          <a:p>
            <a:r>
              <a:t>2.广域网：SDN可以改善广域网的性能，提高网络的利用率和传输效率。</a:t>
            </a:r>
          </a:p>
          <a:p>
            <a:r>
              <a:t>3.移动网络：SDN可以提高移动网络的灵活性和可扩展性，降低网络部署和维护的难度。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软件定义网络的挑战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1.安全性：SDN的引入可能会带来新的安全风险和挑战，需要采取相应的安全措施进行保障。</a:t>
            </a:r>
          </a:p>
          <a:p>
            <a:r>
              <a:t>2.标准化：SDN的标准化进程尚不成熟，需要进一步完善相关标准和规范。</a:t>
            </a:r>
          </a:p>
          <a:p>
            <a:r>
              <a:t>3.技术难度：SDN技术的实现难度较高，需要专业的技术人员进行部署和维护。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云计算与软件定义网络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云计算软件定义网络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云计算与软件定义网络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云计算与软件定义网络概述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1.云计算通过网络提供计算资源，软件定义网络（SDN）则是云计算数据中心网络的关键技术。</a:t>
            </a:r>
          </a:p>
          <a:p>
            <a:r>
              <a:t>2.SDN将网络控制平面与数据平面分离，提供了更大的灵活性和可管理性。</a:t>
            </a:r>
          </a:p>
          <a:p>
            <a:r>
              <a:t>3.云计算与SDN结合，可以提高网络资源利用率，降低运营成本，提升服务质量。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软件定义网络的架构与特点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1.SDN架构包括应用平面、控制平面和数据平面，实现了网络流量的灵活控制。</a:t>
            </a:r>
          </a:p>
          <a:p>
            <a:r>
              <a:t>2.SDN具有集中管理、开放性、可编程性和灵活性等特点，适应云计算环境的需求。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云计算与软件定义网络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云计算与软件定义网络的融合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1.云计算与SDN融合，可以实现网络资源的动态分配和调整，提高网络资源利用率。</a:t>
            </a:r>
          </a:p>
          <a:p>
            <a:r>
              <a:t>2.通过SDN技术，云计算可以实现多租户隔离，提升网络安全性。</a:t>
            </a:r>
          </a:p>
          <a:p>
            <a:r>
              <a:t>3.融合后的网络具有更好的可扩展性和可维护性，降低运营成本。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云计算软件定义网络的应用场景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1.云计算数据中心：通过SDN技术实现网络流量的灵活控制，提高资源利用率。</a:t>
            </a:r>
          </a:p>
          <a:p>
            <a:r>
              <a:t>2.虚拟桌面基础设施（VDI）：通过SDN技术实现桌面流量的优化，提升用户体验。</a:t>
            </a:r>
          </a:p>
          <a:p>
            <a:r>
              <a:t>3.云存储：通过SDN技术实现存储网络的优化，提高存储性能和数据安全性。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云计算与软件定义网络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云计算软件定义网络的发展趋势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1.SDN技术将进一步与NFV（网络功能虚拟化）结合，实现网络功能的软件化。</a:t>
            </a:r>
          </a:p>
          <a:p>
            <a:r>
              <a:t>2.随着5G、物联网等技术的发展，SDN将在边缘计算等领域发挥更大作用。</a:t>
            </a:r>
          </a:p>
          <a:p>
            <a:r>
              <a:t>3.AI和机器学习将在SDN中发挥重要作用，提升网络性能和智能化程度。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云计算软件定义网络的挑战与机遇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1.安全性问题：SDN技术带来新的安全挑战，需要加强安全防护措施。</a:t>
            </a:r>
          </a:p>
          <a:p>
            <a:r>
              <a:t>2.标准化和互操作性：需要推动SDN的标准化进程，提高不同厂商设备的互操作性。</a:t>
            </a:r>
          </a:p>
          <a:p>
            <a:r>
              <a:t>3.商业模式创新：SDN技术的发展将带动新的商业模式创新，为产业链带来更多机遇。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SDN架构与组件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云计算软件定义网络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SDN架构与组件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1.SDN架构是基于软件定义网络的一种新型网络架构，其主要特点是将控制平面和数据平面分离，实现网络流量的灵活控制和管理。</a:t>
            </a:r>
          </a:p>
          <a:p>
            <a:r>
              <a:t>2.SDN架构包括应用层、控制层和数据层三个层次，其中控制层是SDN的核心组件，负责网络的控制和管理。</a:t>
            </a:r>
          </a:p>
          <a:p>
            <a:r>
              <a:t>3.SDN架构的灵活性、可扩展性和集中管理性等优势，使得其在数据中心、广域网和云计算等领域得到广泛应用。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SDN控制器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1.SDN控制器是SDN架构中的核心组件，负责网络的控制和管理，实现网络流量的灵活控制。</a:t>
            </a:r>
          </a:p>
          <a:p>
            <a:r>
              <a:t>2.SDN控制器通常采用OpenFlow协议与网络设备进行通信，获取网络设备的状态信息，并根据应用需求下发流表规则。</a:t>
            </a:r>
          </a:p>
          <a:p>
            <a:r>
              <a:t>3.SDN控制器的性能、稳定性和可扩展性等是影响SDN网络性能的重要因素。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SDN架构概述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SDN架构与组件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1.OpenFlow协议是SDN架构中的一种标准通信协议，用于SDN控制器和网络设备之间的信息交互。</a:t>
            </a:r>
          </a:p>
          <a:p>
            <a:r>
              <a:t>2.OpenFlow协议定义了流表、流表项和消息类型等概念，为SDN网络的灵活控制提供了基础。</a:t>
            </a:r>
          </a:p>
          <a:p>
            <a:r>
              <a:t>3.OpenFlow协议的支持广泛的网络设备和操作系统，为SDN的推广和应用提供了便利。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SDN应用案例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1.SDN在数据中心中的应用，可以实现网络的虚拟化、自动化和灵活管理，提高数据中心的运营效率。</a:t>
            </a:r>
          </a:p>
          <a:p>
            <a:r>
              <a:t>2.SDN在广域网中的应用，可以改善网络性能、提高网络可靠性和降低网络运营成本。</a:t>
            </a:r>
          </a:p>
          <a:p>
            <a:r>
              <a:t>3.SDN在云计算中的应用，可以实现云资源的灵活调度和管理，提高云计算的效率和服务质量。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OpenFlow协议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SDN架构与组件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1.SDN技术将不断演进和完善，未来将与NFV、5G等技术融合，实现更加灵活和高效的网络服务。</a:t>
            </a:r>
          </a:p>
          <a:p>
            <a:r>
              <a:t>2.SDN的应用场景将不断扩展，未来将在物联网、边缘计算等领域得到广泛应用。</a:t>
            </a:r>
          </a:p>
          <a:p>
            <a:r>
              <a:t>3.SDN的安全性、隐私保护和可信性等问题将越来越受到关注，未来需要加强技术研究和应用创新。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SDN协议与标准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云计算软件定义网络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SDN协议与标准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1.SDN协议是软件定义网络中的关键组成部分，负责网络设备的控制和数据传输。</a:t>
            </a:r>
          </a:p>
          <a:p>
            <a:r>
              <a:t>2.SDN标准由多个国际组织制定，包括ONF和IETF，以确保不同厂商设备的互操作性。</a:t>
            </a:r>
          </a:p>
          <a:p>
            <a:r>
              <a:t>3.SDN协议与标准的发展推动了网络的灵活性和可扩展性，为云计算提供了高效的网络支持。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OpenFlow协议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1.OpenFlow是SDN中最常用的协议，用于控制器和数据平面设备之间的通信。</a:t>
            </a:r>
          </a:p>
          <a:p>
            <a:r>
              <a:t>2.OpenFlow通过流表的方式对数据平面设备进行转发决策，实现了灵活的网络控制。</a:t>
            </a:r>
          </a:p>
          <a:p>
            <a:r>
              <a:t>3.OpenFlow协议不断演进，增加了对多层网络、虚拟化等功能的支持。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SDN协议与标准概述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SDN协议与标准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1.NETCONF是一种网络配置协议，用于SDN控制器与网络设备的交互。</a:t>
            </a:r>
          </a:p>
          <a:p>
            <a:r>
              <a:t>2.YANG是一种数据建模语言，用于描述NETCONF的配置和数据。</a:t>
            </a:r>
          </a:p>
          <a:p>
            <a:r>
              <a:t>3.NETCONF和YANG的结合使用，提高了SDN配置的灵活性和可管理性。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RESTCONF和YANG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1.RESTCONF是一种基于REST的网络配置协议，用于SDN控制器与网络设备的交互。</a:t>
            </a:r>
          </a:p>
          <a:p>
            <a:r>
              <a:t>2.RESTCONF使用YANG进行数据建模，提供了更加直观和一致的网络配置接口。</a:t>
            </a:r>
          </a:p>
          <a:p>
            <a:r>
              <a:t>3.RESTCONF和YANG的结合，使得SDN网络配置更加灵活、高效和可靠。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NETCONF和YANG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https://d.book118.com/388105142065006040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软件定义网络概述</vt:lpstr>
      <vt:lpstr> 软件定义网络概述</vt:lpstr>
      <vt:lpstr> 软件定义网络概述</vt:lpstr>
      <vt:lpstr> 云计算与软件定义网络</vt:lpstr>
      <vt:lpstr> 云计算与软件定义网络</vt:lpstr>
      <vt:lpstr> 云计算与软件定义网络</vt:lpstr>
      <vt:lpstr> 云计算与软件定义网络</vt:lpstr>
      <vt:lpstr> SDN架构与组件</vt:lpstr>
      <vt:lpstr> SDN架构与组件</vt:lpstr>
      <vt:lpstr> SDN架构与组件</vt:lpstr>
      <vt:lpstr> SDN架构与组件</vt:lpstr>
      <vt:lpstr> SDN协议与标准</vt:lpstr>
      <vt:lpstr> SDN协议与标准</vt:lpstr>
      <vt:lpstr> SDN协议与标准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2024-09-18T23:27:26.599</cp:lastPrinted>
  <dcterms:created xsi:type="dcterms:W3CDTF">2024-09-18T15:27:26Z</dcterms:created>
  <dcterms:modified xsi:type="dcterms:W3CDTF">2024-09-18T15:27:28Z</dcterms:modified>
</cp:coreProperties>
</file>