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01709-ACA6-4B2D-8CED-0972F6AA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D134-5A5D-46D1-813C-A66C022D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B3AAA-B1BC-4540-B476-A1CD5C10A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CA053-9661-4184-A32C-6972FE02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1F8AC-8377-45EB-B7CA-1BCDCD651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29335-33DC-410B-BD85-F719E1D6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DF100-F55D-4808-A367-6AE2D6343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BEFA2-BFAB-4B49-801A-C026415F0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D931D-BB60-4779-9874-10E0F8494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52B0C-38BE-43FB-A253-89109868B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41E41-A9CE-48C2-A1CF-2279FDFB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3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601407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人体器官移植伦理审查的基本原则和要素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人体器官移植伦理审查的基本原则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人体器官移植伦理审查的要素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伦理审查流程与规范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伦理审查中的挑战与争议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完善人体器官移植伦理审查的建议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保障移植受者的生命权和健康权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人体器官移植是一项高风险医疗行为，涉及人的生命安全和身体健康。制定伦理审查原则的目的是为了保障移植受者的生命权和健康权，确保移植行为的合法性和合理性。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促进医疗技术的合理应用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技术发展迅速，为许多终末期疾病患者带来了生的希望。然而，技术的滥用或不合理应用可能导致资源浪费、社会不公等问题。因此，需要制定伦理审查原则来规范技术应用，促进医疗技术的合理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维护社会公正和稳定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人体器官移植涉及社会、经济、文化等多方面的因素，如果管理不当，可能引发社会争议和不稳定因素。制定伦理审查原则有助于维护社会公正和稳定，促进社会的和谐发展。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人体器官移植的定义和分类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简要介绍人体器官移植的概念、分类以及涉及的医疗技术和伦理问题。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国内外人体器官移植伦理审查现状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概述国内外在人体器官移植伦理审查方面的政策法规、实践经验以及存在的挑战和问题。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本次汇报的主要内容和目的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阐述本次汇报的主要议题、讨论的重点以及期望达成的目标。同时，说明本次汇报对于推动人体器官移植伦理审查工作的重要性和意义。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人体器官移植伦理审查的基本原则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尊重和保护人的生命权和尊严，确保器官移植不侵犯人的基本权利。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尊重供体和受体的自主意愿，不强制或诱导其进行器官移植。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尊重供体及其家属的知情同意权，充分告知手术风险和可能后果。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确保器官分配和移植过程的公正性，避免任何形式的歧视和不公平待遇。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根据医学标准和患者需求进行器官分配，不以地位、财富等因素作为分配依据。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保障所有潜在受体的平等机会，不因种族、性别、年龄等因素而受到限制。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尊重供体和受体的自主决策权，允许其自由选择是否参与器官移植。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供体和受体应充分了解手术风险、预期效果及可能的后遗症，以便做出明智的决策。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在器官移植过程中，尊重和保护患者的隐私权和个人信息。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采取严格的医学标准和操作规范，降低手术风险，确保患者的安全。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关注术后患者的生理和心理状况，提供必要的支持和关怀，促进其康复和生活质量提高。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确保器官移植过程不对供体或受体造成不必要的伤害或痛苦。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人体器官移植伦理审查的要素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器官捐献者必须是自愿、无偿的，且经过充分的知情同意。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器官获取过程必须符合法律法规和伦理规范，严禁任何形式的器官买卖和强制摘取。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器官分配应公平、公正、透明，遵循医学需要和伦理原则，避免任何形式的歧视和不公。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器官来源合法性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受体选择应遵循医学标准，确保移植手术的安全性和有效性。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在多个潜在受体中，应优先考虑病情严重、预期寿命长、手术风险低的患者。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受体选择过程应公开透明，确保公平性和公正性，防止任何形式的利益输送和权力寻租。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受体选择合理性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医疗团队应具备丰富的专业知识和经验，确保手术过程的安全性和患者的生命健康。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团队成员应遵守职业道德和伦理规范，尊重患者的知情权和自主权，避免任何形式的利益冲突和不良行为。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医疗团队应积极参与术后管理和随访工作，确保患者的长期生存和生活质量。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医疗团队专业性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对于术后出现的并发症和不良事件，医疗团队应积极应对并及时报告，确保患者的权益得到保障。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术后管理应遵循医学规范，确保患者的生命安全和身体健康。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随访工作应定期进行，评估患者的生存状况和生活质量，及时发现并处理潜在问题。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术后管理与随访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https://d.book118.com/388106014076006033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2024-09-11T14:49:30.508</cp:lastPrinted>
  <dcterms:created xsi:type="dcterms:W3CDTF">2024-09-11T06:49:30Z</dcterms:created>
  <dcterms:modified xsi:type="dcterms:W3CDTF">2024-09-11T06:49:32Z</dcterms:modified>
</cp:coreProperties>
</file>