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525000" cy="53467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BE66F-5BAE-4E85-870D-8D381AEC3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1F791-77B4-415C-BDE0-C3A9819F4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C7928-019B-4117-938A-9BCFC95F1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DAC43-81A8-4F1D-BF48-B85AE68B1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F17AE1-9517-4968-9C3A-E6ADEB9B5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7600D9-CB46-445F-90FD-51D4CBF6E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78720E-07BB-410E-8476-B14E7D395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587FB7-7254-4779-A2F8-F28EBB993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DE8B9-EE60-4808-A7F6-758DEAC46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17B01-547A-444F-9326-9D5FE8071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6EFF6-AFFE-4400-A08C-98D1835FA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0605307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7294208" y="3656743"/>
            <a:ext cx="2230792" cy="1701070"/>
          </a:xfrm>
          <a:prstGeom prst="rtTriangle">
            <a:avLst/>
          </a:prstGeom>
          <a:solidFill>
            <a:schemeClr val="accent2">
              <a:alpha val="2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181855" y="3335242"/>
            <a:ext cx="4506515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spcBef>
                <a:spcPts val="375"/>
              </a:spcBef>
            </a:pPr>
            <a:r>
              <a:rPr lang="en-US" sz="1575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1575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：xxx</a:t>
            </a: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177682" y="3815971"/>
            <a:ext cx="2510687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  <p:sp>
        <p:nvSpPr>
          <p:cNvPr id="7" name="AutoShape 7"/>
          <p:cNvSpPr/>
          <p:nvPr/>
        </p:nvSpPr>
        <p:spPr>
          <a:xfrm>
            <a:off x="-6290" y="1359846"/>
            <a:ext cx="4156409" cy="3997967"/>
          </a:xfrm>
          <a:prstGeom prst="rtTriangle">
            <a:avLst/>
          </a:prstGeom>
          <a:solidFill>
            <a:schemeClr val="accent1">
              <a:alpha val="2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V="1">
            <a:off x="-6290" y="0"/>
            <a:ext cx="6327667" cy="4841975"/>
          </a:xfrm>
          <a:prstGeom prst="rtTriangle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1669" y="945356"/>
            <a:ext cx="7886700" cy="9620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冬季养生保健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2415" y="633116"/>
            <a:ext cx="4139205" cy="4139205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33125" y="1133826"/>
            <a:ext cx="3137785" cy="31377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61902" y="1881216"/>
            <a:ext cx="2833586" cy="19716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5252" y="1614516"/>
            <a:ext cx="2413531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1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627007" y="892969"/>
            <a:ext cx="4542117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冬季养生保健概述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冬季饮食养生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冬季运动养生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冬季起居养生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冬季精神养生</a:t>
            </a:r>
          </a:p>
        </p:txBody>
      </p:sp>
      <p:sp>
        <p:nvSpPr>
          <p:cNvPr id="9" name="AutoShape 9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77186" y="1004265"/>
            <a:ext cx="7370628" cy="350795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518859" y="0"/>
            <a:ext cx="2487282" cy="20710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447814" y="617795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0716" y="4512223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0" y="0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748654" y="4581466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77186" y="3769012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704602" y="1004265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11261" y="-515866"/>
            <a:ext cx="8023022" cy="30250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r>
              <a:rPr lang="en-US" sz="9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7186" y="2456520"/>
            <a:ext cx="7370628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冬季养生保健概述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5000" r="25000"/>
          <a:stretch>
            <a:fillRect/>
          </a:stretch>
        </p:blipFill>
        <p:spPr>
          <a:xfrm>
            <a:off x="6541017" y="2645672"/>
            <a:ext cx="2437528" cy="2437528"/>
          </a:xfrm>
          <a:prstGeom prst="parallelogram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4562698" y="2645672"/>
            <a:ext cx="2399212" cy="2399212"/>
          </a:xfrm>
          <a:prstGeom prst="parallelogram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>
            <a:alphaModFix/>
          </a:blip>
          <a:srcRect l="14667" r="14667"/>
          <a:stretch>
            <a:fillRect/>
          </a:stretch>
        </p:blipFill>
        <p:spPr>
          <a:xfrm>
            <a:off x="6264566" y="-50050"/>
            <a:ext cx="2713979" cy="2713979"/>
          </a:xfrm>
          <a:prstGeom prst="parallelogram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795018" y="4203695"/>
            <a:ext cx="297142" cy="36705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92160" y="4203695"/>
            <a:ext cx="297142" cy="36705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89301" y="4203695"/>
            <a:ext cx="297142" cy="36705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96251" y="1135625"/>
            <a:ext cx="4411939" cy="476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冬季养生保健概述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77186" y="1004265"/>
            <a:ext cx="7370628" cy="350795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518859" y="0"/>
            <a:ext cx="2487282" cy="20710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447814" y="617795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0716" y="4512223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0" y="0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748654" y="4581466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77186" y="3769012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704602" y="1004265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11261" y="-515866"/>
            <a:ext cx="8023022" cy="30250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r>
              <a:rPr lang="en-US" sz="9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7186" y="2456520"/>
            <a:ext cx="7370628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冬季饮食养生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t="10000" b="10000"/>
          <a:stretch>
            <a:fillRect/>
          </a:stretch>
        </p:blipFill>
        <p:spPr>
          <a:xfrm>
            <a:off x="5541059" y="1218194"/>
            <a:ext cx="3510022" cy="3510022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435218" y="1118449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63180" y="1032724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冬季饮食的原则</a:t>
            </a:r>
          </a:p>
        </p:txBody>
      </p:sp>
      <p:sp>
        <p:nvSpPr>
          <p:cNvPr id="28" name="Freeform 28"/>
          <p:cNvSpPr/>
          <p:nvPr/>
        </p:nvSpPr>
        <p:spPr>
          <a:xfrm>
            <a:off x="421180" y="2469748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8192" y="2384023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30" name="Freeform 30"/>
          <p:cNvSpPr/>
          <p:nvPr/>
        </p:nvSpPr>
        <p:spPr>
          <a:xfrm>
            <a:off x="449257" y="3801997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86744" y="3716272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56668" y="1118449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冬季饮食应注重营养均衡，保证摄入足够的蛋白质、脂肪、碳水化合物、维生素和矿物质。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56668" y="2449330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冬季饮食应以温补为主，适量增加热量摄入，以抵御寒冷天气。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56668" y="3801997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冬季饮食应清淡，少盐少油，避免辛辣、刺激性食物，以减轻肠胃负担。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97135" y="1335062"/>
            <a:ext cx="8874115" cy="256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635081" y="1085058"/>
            <a:ext cx="563750" cy="563750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716026" y="1171072"/>
            <a:ext cx="391721" cy="3917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45186" y="1085058"/>
            <a:ext cx="563750" cy="563750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26132" y="1171072"/>
            <a:ext cx="391721" cy="3917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056" y="1085058"/>
            <a:ext cx="563750" cy="563750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389001" y="1171072"/>
            <a:ext cx="391721" cy="3917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33" y="5052801"/>
            <a:ext cx="9523368" cy="1948849"/>
          </a:xfrm>
          <a:prstGeom prst="doubleWave">
            <a:avLst/>
          </a:prstGeom>
          <a:solidFill>
            <a:schemeClr val="accent1">
              <a:alpha val="7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158" y="4760709"/>
            <a:ext cx="9525000" cy="1731431"/>
          </a:xfrm>
          <a:prstGeom prst="doubleWav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809690" y="17816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羊肉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09690" y="2555164"/>
            <a:ext cx="2339957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羊肉富含蛋白质、脂肪、维生素B1、B2等，具有温中补虚、益肾养肝的作用。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649671" y="17816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牛肉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649671" y="2555164"/>
            <a:ext cx="2339957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牛肉含有丰富的蛋白质、脂肪、维生素B12等，有益气养胃、强壮筋骨的作用。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91085" y="1781677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鸡肉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491085" y="2555164"/>
            <a:ext cx="2339957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鸡肉含有丰富的蛋白质、脂肪、维生素B1等，具有温中益气、补精填髓的作用。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温补类食物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35654" y="1120993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940923" y="1226262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3084924" y="1619533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442804" y="953528"/>
            <a:ext cx="5383822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鸭肉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42804" y="1382153"/>
            <a:ext cx="5383822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鸭肉含有丰富的蛋白质、脂肪、维生素B2等，具有滋阴养胃、利水消肿的作用。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-31452" y="1907439"/>
            <a:ext cx="3024183" cy="302418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/>
          </a:blip>
          <a:srcRect t="16748" b="16748"/>
          <a:stretch>
            <a:fillRect/>
          </a:stretch>
        </p:blipFill>
        <p:spPr>
          <a:xfrm>
            <a:off x="125626" y="2074002"/>
            <a:ext cx="2710028" cy="2710028"/>
          </a:xfrm>
          <a:prstGeom prst="ellipse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滋阴类食物</a:t>
            </a:r>
          </a:p>
        </p:txBody>
      </p:sp>
      <p:sp>
        <p:nvSpPr>
          <p:cNvPr id="32" name="AutoShape 32"/>
          <p:cNvSpPr/>
          <p:nvPr/>
        </p:nvSpPr>
        <p:spPr>
          <a:xfrm>
            <a:off x="2835654" y="2464997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2940923" y="2570266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>
            <a:off x="3084924" y="2963536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5" name="TextBox 35"/>
          <p:cNvSpPr txBox="1"/>
          <p:nvPr/>
        </p:nvSpPr>
        <p:spPr>
          <a:xfrm>
            <a:off x="3442804" y="2297532"/>
            <a:ext cx="5383822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甲鱼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42804" y="2726157"/>
            <a:ext cx="5383822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甲鱼含有丰富的蛋白质、脂肪、维生素A等，具有滋阴补肾、益气补虚的作用。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2835654" y="3809001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2940923" y="3914270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>
            <a:off x="3084924" y="4307540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0" name="TextBox 40"/>
          <p:cNvSpPr txBox="1"/>
          <p:nvPr/>
        </p:nvSpPr>
        <p:spPr>
          <a:xfrm>
            <a:off x="3442804" y="3641536"/>
            <a:ext cx="5383822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枸杞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442804" y="4070161"/>
            <a:ext cx="5383822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枸杞含有多种活性成分，如多糖、黄酮类化合物等，具有滋补肾阴、益精明目的作用。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1180" y="1120097"/>
            <a:ext cx="526938" cy="526938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6839" y="1196329"/>
            <a:ext cx="366143" cy="36614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64307" y="4492564"/>
            <a:ext cx="283811" cy="28381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665322" y="1583851"/>
            <a:ext cx="8511" cy="318299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665322" y="4766850"/>
            <a:ext cx="2365837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790961" y="1587520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莲藕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90961" y="2361007"/>
            <a:ext cx="2339957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莲藕含有丰富的淀粉、蛋白质、维生素C等，具有清热生津、凉血止血的作用。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润燥类食物</a:t>
            </a:r>
          </a:p>
        </p:txBody>
      </p:sp>
      <p:sp>
        <p:nvSpPr>
          <p:cNvPr id="32" name="AutoShape 32"/>
          <p:cNvSpPr/>
          <p:nvPr/>
        </p:nvSpPr>
        <p:spPr>
          <a:xfrm>
            <a:off x="3195917" y="1120097"/>
            <a:ext cx="526938" cy="526938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271576" y="1196329"/>
            <a:ext cx="366143" cy="36614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439044" y="4492564"/>
            <a:ext cx="283811" cy="28381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3440059" y="1583851"/>
            <a:ext cx="8511" cy="318299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6" name="Connector 36"/>
          <p:cNvCxnSpPr/>
          <p:nvPr/>
        </p:nvCxnSpPr>
        <p:spPr>
          <a:xfrm flipH="1">
            <a:off x="3440059" y="4766850"/>
            <a:ext cx="2365837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7" name="TextBox 37"/>
          <p:cNvSpPr txBox="1"/>
          <p:nvPr/>
        </p:nvSpPr>
        <p:spPr>
          <a:xfrm>
            <a:off x="3565698" y="1587520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梨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565698" y="2361007"/>
            <a:ext cx="2391432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梨含有丰富的水分、维生素C等，具有清热生津、润肺止咳的作用。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6137321" y="1120097"/>
            <a:ext cx="526938" cy="526938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212981" y="1196329"/>
            <a:ext cx="366143" cy="36614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380448" y="4492564"/>
            <a:ext cx="283811" cy="28381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>
            <a:off x="6381463" y="1583851"/>
            <a:ext cx="8511" cy="318299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3" name="Connector 43"/>
          <p:cNvCxnSpPr/>
          <p:nvPr/>
        </p:nvCxnSpPr>
        <p:spPr>
          <a:xfrm flipH="1">
            <a:off x="6381463" y="4766850"/>
            <a:ext cx="2365837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4" name="TextBox 44"/>
          <p:cNvSpPr txBox="1"/>
          <p:nvPr/>
        </p:nvSpPr>
        <p:spPr>
          <a:xfrm>
            <a:off x="6507102" y="1587520"/>
            <a:ext cx="2339957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银耳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507102" y="2361007"/>
            <a:ext cx="2401727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银耳含有丰富的胶质、蛋白质、维生素等，具有滋阴润燥、益气养血的作用。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77186" y="1004265"/>
            <a:ext cx="7370628" cy="350795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518859" y="0"/>
            <a:ext cx="2487282" cy="20710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447814" y="617795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0716" y="4512223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0" y="0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748654" y="4581466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77186" y="3769012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704602" y="1004265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11261" y="-515866"/>
            <a:ext cx="8023022" cy="30250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r>
              <a:rPr lang="en-US" sz="9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7186" y="2456520"/>
            <a:ext cx="7370628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冬季运动养生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81384" y="1394011"/>
            <a:ext cx="2948512" cy="2948512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854864" y="111487"/>
            <a:ext cx="7815272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冬季运动的益处</a:t>
            </a:r>
          </a:p>
        </p:txBody>
      </p:sp>
      <p:sp>
        <p:nvSpPr>
          <p:cNvPr id="26" name="AutoShape 26"/>
          <p:cNvSpPr/>
          <p:nvPr/>
        </p:nvSpPr>
        <p:spPr>
          <a:xfrm>
            <a:off x="3010599" y="131381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010599" y="1016405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3167805" y="1626267"/>
            <a:ext cx="2543088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冬季运动可以增强人体免疫力，提高身体抵抗力。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177228" y="1054505"/>
            <a:ext cx="2637353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30" name="AutoShape 30"/>
          <p:cNvSpPr/>
          <p:nvPr/>
        </p:nvSpPr>
        <p:spPr>
          <a:xfrm>
            <a:off x="6150922" y="1282192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150922" y="1016405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6317551" y="1054505"/>
            <a:ext cx="2637353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改善心肺功能</a:t>
            </a:r>
          </a:p>
        </p:txBody>
      </p:sp>
      <p:sp>
        <p:nvSpPr>
          <p:cNvPr id="33" name="AutoShape 33"/>
          <p:cNvSpPr/>
          <p:nvPr/>
        </p:nvSpPr>
        <p:spPr>
          <a:xfrm>
            <a:off x="3010599" y="3291591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010599" y="3043203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177228" y="3081303"/>
            <a:ext cx="2637353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缓解压力</a:t>
            </a:r>
          </a:p>
        </p:txBody>
      </p:sp>
      <p:sp>
        <p:nvSpPr>
          <p:cNvPr id="36" name="AutoShape 36"/>
          <p:cNvSpPr/>
          <p:nvPr/>
        </p:nvSpPr>
        <p:spPr>
          <a:xfrm>
            <a:off x="6150922" y="325996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50922" y="3043203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6317551" y="3081303"/>
            <a:ext cx="2637353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保持健康体重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308127" y="1626267"/>
            <a:ext cx="2543088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适当的运动可以改善心肺功能，增加肺活量，提高心血管健康水平。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167805" y="3652803"/>
            <a:ext cx="2543088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运动可以释放压力，减轻焦虑和抑郁症状。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308127" y="3655615"/>
            <a:ext cx="2543088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运动可以帮助消耗卡路里，控制体重，减少肥胖风险。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https://d.book118.com/388106053077006022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F9BDE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2024-08-28T19:11:12.409</cp:lastPrinted>
  <dcterms:created xsi:type="dcterms:W3CDTF">2024-08-28T11:11:12Z</dcterms:created>
  <dcterms:modified xsi:type="dcterms:W3CDTF">2024-08-28T11:11:14Z</dcterms:modified>
</cp:coreProperties>
</file>