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7494E5-D9E7-4F20-8873-DB5BADA533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E24ED6-1C67-46F9-9D96-6A35395828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0D4086-51BB-4D7B-A902-1A7CAD4C79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86074B-466E-48F7-A509-20005BE5DC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9E2738-97CA-433D-B5F7-54D033B702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700DDA-B367-4DE8-9AD9-72CD64F330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67EE41-17B4-4F35-BD4F-587C875509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F64570-2228-4165-95A2-6AA0162466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322FD0-C854-4D9D-92BE-9E02DA7A8A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648653-C967-45A5-8FA4-46324752D5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29CA25-DDC0-490B-9B05-E96473AB08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10611705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《上海理工大学》ppt课件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上海理工大学概况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上海理工大学专业设置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上海理工大学校园文化</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上海理工大学师资力量</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上海理工大学学术成果</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上海理工大学未来展望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上海理工大学概况</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1896年</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上海理工大学前身——上海机械学院成立，是中国最早建立的高等工业学院之一。</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1996年</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上海机械学院更名为上海理工大学。</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2003年</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上海理工大学合并上海医疗器械高等专科学校和上海出版印刷高等专科学校，进一步扩大办学规模。</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学校历史</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上海理工大学位于上海市杨浦区，紧邻五角场商圈，交通便利，周边设施完善。</a:t>
            </a:r>
            <a:endParaRPr lang="en-US" sz="1100"/>
          </a:p>
        </p:txBody>
      </p:sp>
      <p:sp>
        <p:nvSpPr>
          <p:cNvPr id="7" name="AutoShape 7"/>
          <p:cNvSpPr/>
          <p:nvPr/>
        </p:nvSpPr>
        <p:spPr>
          <a:xfrm>
            <a:off x="513055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学校周边有地铁10号线、18号线等交通线路，方便学生出行。</a:t>
            </a:r>
            <a:endParaRPr lang="en-US" sz="1100"/>
          </a:p>
        </p:txBody>
      </p:sp>
      <p:sp>
        <p:nvSpPr>
          <p:cNvPr id="9" name="AutoShape 9"/>
          <p:cNvSpPr/>
          <p:nvPr/>
        </p:nvSpPr>
        <p:spPr>
          <a:xfrm>
            <a:off x="913917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学校周边有众多餐饮、购物等商业设施，方便学生日常生活。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地理位置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上海理工大学占地面积约1000亩，拥有多个校区，总建筑面积约50万平方米。</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学校设有多个学院和研究所，涵盖工、理、管、文等多个学科领域。</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学校拥有多个博士后科研流动站、博士点、硕士点和专业学位授予类别，具备完整的学士、硕士和博士人才培养体系。</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学校规模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上海理工大学专业设置</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详细介绍机械工程学科的发展历程、现状和未来趋势，以及在工业界的应用和前景。</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机械工程</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涵盖土木工程学科的基本概念、理论和实践，以及该领域的发展趋势和未来展望。</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土木工程</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介绍电气工程学科的核心知识点，包括电力系统、电机与电力电子、控制理论等。</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电气工程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工科专业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深入探讨物理学的理论体系、实验技术和应用领域，为培养物理学研究和工程技术人才打下基础。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物理学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化学工程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生物学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0000" r="20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介绍化学工程的基本原理、工艺流程和工程设计，以及在化工、环保和新能源等领域的应用。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涵盖生物学的基本概念、理论和实验技术，以及在生命科学、医学和农业等领域的应用。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理科专业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汉语言文学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系统介绍汉语言文学的发展历程、主要流派和代表性作品，培养学生对中华文化的理解和鉴赏能力。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英语语言文学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重点探讨英语语言文学的发展历程、主要流派和代表性作品，提高学生的英语阅读、写作和交流能力。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新闻传播学</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介绍新闻传播学的理论体系、实践技术和未来发展趋势，培养具备新闻传播素养的专业人才。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文科专业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音乐学</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系统介绍音乐学的理论体系、演奏技巧和音乐文化，提高学生的音乐素养和表演能力。</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舞蹈学</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涵盖舞蹈学的理论体系、表演技巧和编导方法，培养具备舞蹈表演和编导能力的专业人才。</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艺术设计</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探讨艺术设计的理念、方法和应用领域，培养学生的创意和设计能力，为文化创意产业的发展提供人才支持。</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艺术专业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上海理工大学校园文化</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上海理工大学拥有众多学生社团，如科技、文艺、体育等，为学生提供了丰富多彩的课余生活。</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学生社团</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学校鼓励学生参加各类学术竞赛，如数学建模、电子设计等，以提升学生的学术水平和团队协作能力。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学术竞赛</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342" r="173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上海理工大学注重学生的社会实践，通过组织学生参与志愿服务、实习实训等活动，培养学生的社会责任感和实践能力。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社会实践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学生活动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校园景观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校园内绿树成荫，湖泊、花园等景观优美，为学生提供了宜人的学习和生活环境。</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设施完善</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学校拥有先进的图书馆、体育馆、实验室等设施，为学生提供了良好的学习和生活条件。</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校园建筑</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上海理工大学的校园建筑风格独特，既有历史悠久的建筑，也有现代建筑，展现了学校的历史底蕴和时代气息。</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校园环境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https://d.book118.com/388106117054006025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2024-09-02T01:39:47.686</cp:lastPrinted>
  <dcterms:created xsi:type="dcterms:W3CDTF">2024-09-01T17:39:47Z</dcterms:created>
  <dcterms:modified xsi:type="dcterms:W3CDTF">2024-09-01T17:39:49Z</dcterms:modified>
</cp:coreProperties>
</file>