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0977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3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46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6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4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22.xml" /><Relationship Id="rId3" Type="http://schemas.openxmlformats.org/officeDocument/2006/relationships/image" Target="../media/image6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tags" Target="../tags/tag40.xml" /><Relationship Id="rId11" Type="http://schemas.openxmlformats.org/officeDocument/2006/relationships/tags" Target="../tags/tag41.xml" /><Relationship Id="rId12" Type="http://schemas.openxmlformats.org/officeDocument/2006/relationships/slideMaster" Target="../slideMasters/slideMaster2.xml" /><Relationship Id="rId2" Type="http://schemas.openxmlformats.org/officeDocument/2006/relationships/image" Target="../media/image7.png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image" Target="../media/image2.png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tags" Target="../tags/tag3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image" Target="../media/image4.png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tags" Target="../tags/tag57.xml" /><Relationship Id="rId11" Type="http://schemas.openxmlformats.org/officeDocument/2006/relationships/tags" Target="../tags/tag58.xml" /><Relationship Id="rId12" Type="http://schemas.openxmlformats.org/officeDocument/2006/relationships/tags" Target="../tags/tag5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tags" Target="../tags/tag55.xml" /><Relationship Id="rId8" Type="http://schemas.openxmlformats.org/officeDocument/2006/relationships/image" Target="../media/image4.png" /><Relationship Id="rId9" Type="http://schemas.openxmlformats.org/officeDocument/2006/relationships/tags" Target="../tags/tag56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image" Target="../media/image4.png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66.xml" /><Relationship Id="rId3" Type="http://schemas.openxmlformats.org/officeDocument/2006/relationships/image" Target="../media/image3.png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tags" Target="../tags/tag70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image" Target="../media/image4.png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4.pn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84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image" Target="../media/image2.png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EE7959-B39E-493C-BDCC-92C60B5118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8E74CC-733C-48A4-B5EA-4D65ADCBFB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AFFB03-4932-41BF-80C3-BDE8172AAE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EBE9ED-C53E-43D8-8DEE-4F52940981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AA6304-FA0C-460A-ACAD-CB7154BDF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1A3BB62-1042-4004-88FA-5AB6822DE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A56519-4494-4A01-AAE4-621AF3E8F8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4214FA-32BD-4449-89F1-D75E9BC8F0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1A8191-187C-41A6-BB4D-2618B12CA7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0B6A0A-41C7-475D-8853-2D30E98D0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A18C5E-52FB-46E2-BB61-09256EF3B5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>2024/1/17</a:t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>2024/1/17</a:t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>
            <a:avLst/>
          </a:prstGeom>
          <a:noFill/>
        </p:spPr>
        <p:txBody>
          <a:bodyPr vert="horz" wrap="square" lIns="144145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2024/1/17</a:t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100" b="0" i="0" u="none" strike="noStrike" kern="1200" cap="none" spc="0" normalizeH="0" baseline="0" noProof="1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>2024/1/17</a:t>
            </a:fld>
            <a:endParaRPr lang="zh-CN" altLang="en-US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Char char="●"/>
            </a:pPr>
            <a:r>
              <a:rPr>
                <a:sym typeface="+mn-ea"/>
              </a:rPr>
              <a:t>单击此处编辑母版文本样式</a:t>
            </a:r>
          </a:p>
          <a:p>
            <a:pPr marR="0" lvl="1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  <a:tabLst>
                <a:tab pos="1609725"/>
              </a:tabLs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har char="●"/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>2024/1/17</a:t>
            </a:fld>
            <a:endParaRPr lang="zh-CN" altLang="en-US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>2024/1/17</a:t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>2024/1/17</a:t>
            </a:fld>
            <a:endParaRPr lang="zh-CN" altLang="en-US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  <a:t>2024/1/17</a:t>
            </a:fld>
            <a:endParaRPr lang="zh-CN" altLang="en-US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>2024/1/17</a:t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>2024/1/17</a:t>
            </a:fld>
            <a:endParaRPr lang="zh-CN" altLang="en-US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站酷文艺体"/>
                <a:ea typeface="站酷文艺体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>2024/1/17</a:t>
            </a:fld>
            <a:endParaRPr lang="zh-CN" altLang="en-US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png" /><Relationship Id="rId13" Type="http://schemas.openxmlformats.org/officeDocument/2006/relationships/tags" Target="../tags/tag97.xml" /><Relationship Id="rId14" Type="http://schemas.openxmlformats.org/officeDocument/2006/relationships/image" Target="../media/image4.png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22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0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1B7B3F-A56B-4310-A966-BD55D80449F1}" type="datetimeFigureOut">
              <a:rPr lang="zh-CN" altLang="en-US" smtClean="0"/>
              <a:t>2024/1/17</a:t>
            </a:fld>
            <a:endParaRPr lang="zh-CN" altLang="en-US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127340-2293-49D2-96F1-6E7BF0C8FD9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/>
              </a:tabLst>
            </a:pPr>
            <a:r>
              <a:rPr lang="zh-CN" altLang="en-US"/>
              <a:t>二级</a:t>
            </a:r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0967" r:id="rId2"/>
    <p:sldLayoutId id="2147490968" r:id="rId3"/>
    <p:sldLayoutId id="2147490969" r:id="rId4"/>
    <p:sldLayoutId id="2147490970" r:id="rId5"/>
    <p:sldLayoutId id="2147490971" r:id="rId6"/>
    <p:sldLayoutId id="2147490972" r:id="rId7"/>
    <p:sldLayoutId id="2147490973" r:id="rId8"/>
    <p:sldLayoutId id="2147490974" r:id="rId9"/>
    <p:sldLayoutId id="2147490975" r:id="rId10"/>
    <p:sldLayoutId id="2147490976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tags" Target="../tags/tag114.xml" /><Relationship Id="rId13" Type="http://schemas.openxmlformats.org/officeDocument/2006/relationships/tags" Target="../tags/tag115.xml" /><Relationship Id="rId14" Type="http://schemas.openxmlformats.org/officeDocument/2006/relationships/tags" Target="../tags/tag116.xml" /><Relationship Id="rId15" Type="http://schemas.openxmlformats.org/officeDocument/2006/relationships/tags" Target="../tags/tag117.xml" /><Relationship Id="rId16" Type="http://schemas.openxmlformats.org/officeDocument/2006/relationships/tags" Target="../tags/tag118.xml" /><Relationship Id="rId17" Type="http://schemas.openxmlformats.org/officeDocument/2006/relationships/tags" Target="../tags/tag119.xml" /><Relationship Id="rId18" Type="http://schemas.openxmlformats.org/officeDocument/2006/relationships/tags" Target="../tags/tag120.xml" /><Relationship Id="rId19" Type="http://schemas.openxmlformats.org/officeDocument/2006/relationships/tags" Target="../tags/tag121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122.xml" /><Relationship Id="rId21" Type="http://schemas.openxmlformats.org/officeDocument/2006/relationships/tags" Target="../tags/tag123.xml" /><Relationship Id="rId22" Type="http://schemas.openxmlformats.org/officeDocument/2006/relationships/tags" Target="../tags/tag124.xml" /><Relationship Id="rId23" Type="http://schemas.openxmlformats.org/officeDocument/2006/relationships/tags" Target="../tags/tag125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8106130103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 O N T E N T S</a:t>
            </a:r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</a:p>
        </p:txBody>
      </p:sp>
      <p:sp>
        <p:nvSpPr>
          <p:cNvPr id="1048842" name="矩形: 圆角 28"/>
          <p:cNvSpPr/>
          <p:nvPr>
            <p:custDataLst>
              <p:tags r:id="rId5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6"/>
            </p:custDataLst>
          </p:nvPr>
        </p:nvSpPr>
        <p:spPr>
          <a:xfrm>
            <a:off x="4057930" y="9325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</a:p>
        </p:txBody>
      </p:sp>
      <p:sp>
        <p:nvSpPr>
          <p:cNvPr id="1048846" name="标题"/>
          <p:cNvSpPr txBox="1"/>
          <p:nvPr>
            <p:custDataLst>
              <p:tags r:id="rId7"/>
            </p:custDataLst>
          </p:nvPr>
        </p:nvSpPr>
        <p:spPr>
          <a:xfrm>
            <a:off x="4915104" y="9979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单击此处添加文本</a:t>
            </a:r>
          </a:p>
        </p:txBody>
      </p:sp>
      <p:sp>
        <p:nvSpPr>
          <p:cNvPr id="1048848" name="矩形: 圆角 28"/>
          <p:cNvSpPr/>
          <p:nvPr>
            <p:custDataLst>
              <p:tags r:id="rId8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9"/>
            </p:custDataLst>
          </p:nvPr>
        </p:nvSpPr>
        <p:spPr>
          <a:xfrm>
            <a:off x="4057930" y="182913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</a:p>
        </p:txBody>
      </p:sp>
      <p:sp>
        <p:nvSpPr>
          <p:cNvPr id="1048852" name="标题"/>
          <p:cNvSpPr txBox="1"/>
          <p:nvPr>
            <p:custDataLst>
              <p:tags r:id="rId10"/>
            </p:custDataLst>
          </p:nvPr>
        </p:nvSpPr>
        <p:spPr>
          <a:xfrm>
            <a:off x="4915104" y="189461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小学生的成长特点</a:t>
            </a:r>
          </a:p>
        </p:txBody>
      </p:sp>
      <p:sp>
        <p:nvSpPr>
          <p:cNvPr id="1048854" name="矩形: 圆角 28"/>
          <p:cNvSpPr/>
          <p:nvPr>
            <p:custDataLst>
              <p:tags r:id="rId11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2"/>
            </p:custDataLst>
          </p:nvPr>
        </p:nvSpPr>
        <p:spPr>
          <a:xfrm>
            <a:off x="4057930" y="272575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</a:p>
        </p:txBody>
      </p:sp>
      <p:sp>
        <p:nvSpPr>
          <p:cNvPr id="1048858" name="标题"/>
          <p:cNvSpPr txBox="1"/>
          <p:nvPr>
            <p:custDataLst>
              <p:tags r:id="rId13"/>
            </p:custDataLst>
          </p:nvPr>
        </p:nvSpPr>
        <p:spPr>
          <a:xfrm>
            <a:off x="4915104" y="279123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小学生的成长需求</a:t>
            </a:r>
          </a:p>
        </p:txBody>
      </p:sp>
      <p:sp>
        <p:nvSpPr>
          <p:cNvPr id="1048860" name="矩形: 圆角 28"/>
          <p:cNvSpPr/>
          <p:nvPr>
            <p:custDataLst>
              <p:tags r:id="rId14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5"/>
            </p:custDataLst>
          </p:nvPr>
        </p:nvSpPr>
        <p:spPr>
          <a:xfrm>
            <a:off x="4057930" y="362237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</a:p>
        </p:txBody>
      </p:sp>
      <p:sp>
        <p:nvSpPr>
          <p:cNvPr id="1048864" name="标题"/>
          <p:cNvSpPr txBox="1"/>
          <p:nvPr>
            <p:custDataLst>
              <p:tags r:id="rId16"/>
            </p:custDataLst>
          </p:nvPr>
        </p:nvSpPr>
        <p:spPr>
          <a:xfrm>
            <a:off x="4915104" y="368785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小学生的成长挑战</a:t>
            </a:r>
          </a:p>
        </p:txBody>
      </p:sp>
      <p:sp>
        <p:nvSpPr>
          <p:cNvPr id="1048866" name="矩形: 圆角 28"/>
          <p:cNvSpPr/>
          <p:nvPr>
            <p:custDataLst>
              <p:tags r:id="rId17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4057930" y="451899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</a:p>
        </p:txBody>
      </p:sp>
      <p:sp>
        <p:nvSpPr>
          <p:cNvPr id="1048870" name="标题"/>
          <p:cNvSpPr txBox="1"/>
          <p:nvPr>
            <p:custDataLst>
              <p:tags r:id="rId19"/>
            </p:custDataLst>
          </p:nvPr>
        </p:nvSpPr>
        <p:spPr>
          <a:xfrm>
            <a:off x="4915104" y="458447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小学生的成长支持</a:t>
            </a:r>
          </a:p>
        </p:txBody>
      </p:sp>
      <p:sp>
        <p:nvSpPr>
          <p:cNvPr id="1048872" name="矩形: 圆角 28"/>
          <p:cNvSpPr/>
          <p:nvPr>
            <p:custDataLst>
              <p:tags r:id="rId20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21"/>
            </p:custDataLst>
          </p:nvPr>
        </p:nvSpPr>
        <p:spPr>
          <a:xfrm>
            <a:off x="4057930" y="54156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91440" tIns="0" rIns="91440" bIns="0" rtlCol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</a:p>
        </p:txBody>
      </p:sp>
      <p:sp>
        <p:nvSpPr>
          <p:cNvPr id="1048876" name="标题"/>
          <p:cNvSpPr txBox="1"/>
          <p:nvPr>
            <p:custDataLst>
              <p:tags r:id="rId22"/>
            </p:custDataLst>
          </p:nvPr>
        </p:nvSpPr>
        <p:spPr>
          <a:xfrm>
            <a:off x="4915104" y="54810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小学生的成长引导</a:t>
            </a: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标题 1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小学生的成长特点</a:t>
            </a:r>
          </a:p>
        </p:txBody>
      </p:sp>
      <p:sp>
        <p:nvSpPr>
          <p:cNvPr id="1048974" name="文本占位符 3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>
            <a:normAutofit fontScale="78409"/>
          </a:bodyPr>
          <a:lstStyle/>
          <a:p>
            <a:r>
              <a:rPr lang="zh-CN" altLang="en-US"/>
              <a:t>XX</a:t>
            </a:r>
          </a:p>
        </p:txBody>
      </p:sp>
      <p:sp>
        <p:nvSpPr>
          <p:cNvPr id="1048976" name="文本占位符 4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018" name="标题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身体发育特点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9048" name="标题 1"/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心理发展特点</a:t>
            </a:r>
          </a:p>
        </p:txBody>
      </p:sp>
      <p:sp>
        <p:nvSpPr>
          <p:cNvPr id="1049050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认知发展：小学生的认知能力逐渐提高，开始形成抽象思维</a:t>
            </a:r>
          </a:p>
        </p:txBody>
      </p:sp>
      <p:sp>
        <p:nvSpPr>
          <p:cNvPr id="1049054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6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5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情绪发展：小学生的情绪体验逐渐丰富，开始学会调节自己的情绪</a:t>
            </a:r>
          </a:p>
        </p:txBody>
      </p:sp>
      <p:sp>
        <p:nvSpPr>
          <p:cNvPr id="1049060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社交发展：小学生开始建立友谊，学会与他人合作和沟通</a:t>
            </a:r>
          </a:p>
        </p:txBody>
      </p:sp>
      <p:sp>
        <p:nvSpPr>
          <p:cNvPr id="1049066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6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道德发展：小学生开始形成道德观念，学会遵守规则和承担责任</a:t>
            </a:r>
          </a:p>
        </p:txBody>
      </p:sp>
      <p:sp>
        <p:nvSpPr>
          <p:cNvPr id="1049072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https://d.book118.com/388106130103006027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3"/>
  <p:tag name="KSO_WM_UNIT_INDEX" val="3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2"/>
  <p:tag name="KSO_WM_UNIT_INDEX" val="2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3"/>
  <p:tag name="KSO_WM_UNIT_INDEX" val="3"/>
  <p:tag name="KSO_WM_UNIT_LAYERLEVEL" val="1"/>
  <p:tag name="KSO_WM_UNIT_TEXT_FILL_FORE_SCHEMECOLOR_INDEX" val="14"/>
  <p:tag name="KSO_WM_UNIT_TEXT_FILL_FORE_SCHEMECOLOR_INDEX_BRIGHTNESS" val="0"/>
  <p:tag name="KSO_WM_UNIT_TEXT_FILL_TYPE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LINE_FILL_TYPE" val="2"/>
  <p:tag name="KSO_WM_UNIT_LINE_FORE_SCHEMECOLOR_INDEX" val="5"/>
  <p:tag name="KSO_WM_UNIT_LINE_FORE_SCHEMECOLOR_INDEX_BRIGHTNESS" val="0.4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7"/>
  <p:tag name="KSO_WM_UNIT_INDEX" val="7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8"/>
  <p:tag name="KSO_WM_UNIT_INDEX" val="8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 您的观看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  <p:tag name="KSO_WM_TEMPLATE_THUMBS_INDEX" val="1、9"/>
</p:tagLst>
</file>

<file path=ppt/tags/tag1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 O N T E N T 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ustom20230300_6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07.35,&quot;width&quot;:518.5999999999999}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此处添加文本"/>
  <p:tag name="KSO_WM_UNIT_TEXT_FILL_FORE_SCHEMECOLOR_INDEX" val="14"/>
  <p:tag name="KSO_WM_UNIT_TEXT_FILL_FORE_SCHEMECOLOR_INDEX_BRIGHTNESS" val="-0.25"/>
  <p:tag name="KSO_WM_UNIT_TEXT_FILL_TYPE" val="1"/>
  <p:tag name="KSO_WM_UNIT_TYPE" val="l_h_a"/>
  <p:tag name="KSO_WM_UNIT_VALUE" val="12"/>
</p:tagLst>
</file>

<file path=ppt/tags/tag12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00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29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0"/>
  <p:tag name="KSO_WM_UNIT_DIAGRAM_ISNUMVISUAL" val="0"/>
  <p:tag name="KSO_WM_UNIT_DIAGRAM_ISREFERUNIT" val="0"/>
  <p:tag name="KSO_WM_UNIT_HIGHLIGHT" val="0"/>
  <p:tag name="KSO_WM_UNIT_ID" val="custom20230300_7*f*1"/>
  <p:tag name="KSO_WM_UNIT_INDEX" val="1"/>
  <p:tag name="KSO_WM_UNIT_LAYERLEVEL" val="1"/>
  <p:tag name="KSO_WM_UNIT_NOCLEAR" val="0"/>
  <p:tag name="KSO_WM_UNIT_PRESET_TEXT" val="https://www.docer.com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0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66.15&quot;,&quot;top&quot;:&quot;144&quot;,&quot;width&quot;:&quot;815.35&quot;,&quot;height&quot;:&quot;298.05&quot;}"/>
  <p:tag name="KSO_WM_SLIDE_ID" val="custom20230300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300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4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27</Paragraphs>
  <Slides>6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13">
      <vt:lpstr>Arial</vt:lpstr>
      <vt:lpstr>Calibri</vt:lpstr>
      <vt:lpstr>站酷文艺体</vt:lpstr>
      <vt:lpstr>MiSans Normal</vt:lpstr>
      <vt:lpstr>Wingdings</vt:lpstr>
      <vt:lpstr>Calibri Light</vt:lpstr>
      <vt:lpstr>Office Theme</vt:lpstr>
      <vt:lpstr>目录</vt:lpstr>
      <vt:lpstr>添加章节标题</vt:lpstr>
      <vt:lpstr>小学生的成长特点</vt:lpstr>
      <vt:lpstr>身体发育特点</vt:lpstr>
      <vt:lpstr>心理发展特点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2024-09-05T15:39:50.200</cp:lastPrinted>
  <dcterms:created xsi:type="dcterms:W3CDTF">2024-09-05T07:39:50Z</dcterms:created>
  <dcterms:modified xsi:type="dcterms:W3CDTF">2024-09-05T07:39:52Z</dcterms:modified>
</cp:coreProperties>
</file>