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505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79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.xml" /><Relationship Id="rId2" Type="http://schemas.openxmlformats.org/officeDocument/2006/relationships/tags" Target="../tags/tag6.xml" /><Relationship Id="rId3" Type="http://schemas.openxmlformats.org/officeDocument/2006/relationships/tags" Target="../tags/tag7.xml" /><Relationship Id="rId4" Type="http://schemas.openxmlformats.org/officeDocument/2006/relationships/tags" Target="../tags/tag8.xml" /><Relationship Id="rId5" Type="http://schemas.openxmlformats.org/officeDocument/2006/relationships/tags" Target="../tags/tag9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10.xml" /><Relationship Id="rId3" Type="http://schemas.openxmlformats.org/officeDocument/2006/relationships/tags" Target="../tags/tag11.xml" /><Relationship Id="rId4" Type="http://schemas.openxmlformats.org/officeDocument/2006/relationships/tags" Target="../tags/tag12.xml" /><Relationship Id="rId5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.xml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.xml" /><Relationship Id="rId2" Type="http://schemas.openxmlformats.org/officeDocument/2006/relationships/tags" Target="../tags/tag24.xml" /><Relationship Id="rId3" Type="http://schemas.openxmlformats.org/officeDocument/2006/relationships/tags" Target="../tags/tag25.xml" /><Relationship Id="rId4" Type="http://schemas.openxmlformats.org/officeDocument/2006/relationships/tags" Target="../tags/tag26.xml" /><Relationship Id="rId5" Type="http://schemas.openxmlformats.org/officeDocument/2006/relationships/tags" Target="../tags/tag27.xml" /><Relationship Id="rId6" Type="http://schemas.openxmlformats.org/officeDocument/2006/relationships/tags" Target="../tags/tag28.xml" /><Relationship Id="rId7" Type="http://schemas.openxmlformats.org/officeDocument/2006/relationships/tags" Target="../tags/tag29.xml" /><Relationship Id="rId8" Type="http://schemas.openxmlformats.org/officeDocument/2006/relationships/tags" Target="../tags/tag30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8.xml" /><Relationship Id="rId2" Type="http://schemas.openxmlformats.org/officeDocument/2006/relationships/tags" Target="../tags/tag39.xml" /><Relationship Id="rId3" Type="http://schemas.openxmlformats.org/officeDocument/2006/relationships/tags" Target="../tags/tag40.xml" /><Relationship Id="rId4" Type="http://schemas.openxmlformats.org/officeDocument/2006/relationships/tags" Target="../tags/tag41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7C8285-BB63-4262-BFAB-905C60099A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DC3453-7E5F-4DB7-91D8-BE0CC6401F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2ECF57-B61B-4084-B2BE-4116464417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0D6B53-4410-4107-BC58-4B9979ED0E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A22CC93-3EBE-4FCA-AA59-6C31E39F55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01E04E1-6594-4EE3-8F75-1782CAE510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98151CE-F1ED-488C-A690-6A3C4C922F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690A4F-8265-4040-8B41-18DE7D5A83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C1DD98-B1BB-4737-A337-9B774D6C8A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682B0F-B7E6-4C68-B1CD-1581E53438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17A010-3E37-45AA-99D2-953451DA37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66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2292545" y="1840534"/>
            <a:ext cx="7601258" cy="1987554"/>
          </a:xfrm>
        </p:spPr>
        <p:txBody>
          <a:bodyPr anchor="t">
            <a:noAutofit/>
          </a:bodyPr>
          <a:lstStyle>
            <a:lvl1pPr algn="ctr">
              <a:lnSpc>
                <a:spcPct val="100000"/>
              </a:lnSpc>
              <a:defRPr sz="66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</a:t>
            </a:r>
            <a:br>
              <a:rPr lang="en-US" altLang="zh-CN"/>
            </a:br>
            <a:r>
              <a:rPr lang="zh-CN" altLang="en-US"/>
              <a:t>编辑标题样式</a:t>
            </a:r>
            <a:endParaRPr lang="zh-CN" altLang="en-US"/>
          </a:p>
        </p:txBody>
      </p:sp>
      <p:sp>
        <p:nvSpPr>
          <p:cNvPr id="1048668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2292545" y="4102538"/>
            <a:ext cx="7601258" cy="711200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buNone/>
              <a:defRPr sz="2400">
                <a:solidFill>
                  <a:schemeClr val="lt1">
                    <a:lumMod val="10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0" name="文本占位符 23"/>
          <p:cNvSpPr>
            <a:spLocks noGrp="1"/>
          </p:cNvSpPr>
          <p:nvPr>
            <p:ph type="body" sz="quarter" idx="17" hasCustomPrompt="1"/>
            <p:custDataLst>
              <p:tags r:id="rId5"/>
            </p:custDataLst>
          </p:nvPr>
        </p:nvSpPr>
        <p:spPr>
          <a:xfrm>
            <a:off x="4721574" y="4834209"/>
            <a:ext cx="2743199" cy="5040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524000" y="360000"/>
            <a:ext cx="9829800" cy="864000"/>
          </a:xfrm>
        </p:spPr>
        <p:txBody>
          <a:bodyPr>
            <a:normAutofit/>
          </a:bodyPr>
          <a:lstStyle>
            <a:lvl1pPr>
              <a:defRPr sz="3200"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1524000" y="1364400"/>
            <a:ext cx="98298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5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8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4655999" y="919175"/>
            <a:ext cx="2880000" cy="1081088"/>
          </a:xfrm>
        </p:spPr>
        <p:txBody>
          <a:bodyPr anchor="b">
            <a:normAutofit/>
          </a:bodyPr>
          <a:lstStyle>
            <a:lvl1pPr algn="ctr">
              <a:defRPr sz="66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4" name="文本占位符 2"/>
          <p:cNvSpPr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4656000" y="2089175"/>
            <a:ext cx="2880000" cy="5040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 b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6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86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1526400" y="3381109"/>
            <a:ext cx="9144000" cy="1152000"/>
          </a:xfrm>
        </p:spPr>
        <p:txBody>
          <a:bodyPr anchor="b">
            <a:noAutofit/>
          </a:bodyPr>
          <a:lstStyle>
            <a:lvl1pPr algn="ctr">
              <a:defRPr sz="66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文本占位符 7"/>
          <p:cNvSpPr>
            <a:spLocks noGrp="1"/>
          </p:cNvSpPr>
          <p:nvPr>
            <p:ph type="body" sz="quarter" idx="13" hasCustomPrompt="1"/>
            <p:custDataLst>
              <p:tags r:id="rId5"/>
            </p:custDataLst>
          </p:nvPr>
        </p:nvSpPr>
        <p:spPr>
          <a:xfrm>
            <a:off x="1524000" y="2189693"/>
            <a:ext cx="9144000" cy="1148675"/>
          </a:xfrm>
        </p:spPr>
        <p:txBody>
          <a:bodyPr anchor="b">
            <a:noAutofit/>
          </a:bodyPr>
          <a:lstStyle>
            <a:lvl1pPr marL="0" indent="0" algn="ctr">
              <a:buNone/>
              <a:defRPr sz="8000">
                <a:solidFill>
                  <a:schemeClr val="lt1">
                    <a:lumMod val="100000"/>
                  </a:schemeClr>
                </a:solidFill>
                <a:latin typeface="Montserrat ExtraBold" panose="00000900000000000000" pitchFamily="2" charset="0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4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8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2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0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0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2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4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6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992922" y="360000"/>
            <a:ext cx="9360877" cy="864000"/>
          </a:xfrm>
          <a:noFill/>
        </p:spPr>
        <p:txBody>
          <a:bodyPr>
            <a:normAutofit/>
          </a:bodyPr>
          <a:lstStyle>
            <a:lvl1pPr>
              <a:defRPr sz="3200"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28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1688122" y="360000"/>
            <a:ext cx="9665677" cy="58176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6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664676" y="360000"/>
            <a:ext cx="9690711" cy="8640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4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1662964" y="1296000"/>
            <a:ext cx="9689248" cy="576000"/>
          </a:xfrm>
        </p:spPr>
        <p:txBody>
          <a:bodyPr anchor="t"/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46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52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2711116" y="1532672"/>
            <a:ext cx="6769768" cy="2139650"/>
          </a:xfrm>
        </p:spPr>
        <p:txBody>
          <a:bodyPr anchor="b">
            <a:noAutofit/>
          </a:bodyPr>
          <a:lstStyle>
            <a:lvl1pPr algn="ctr">
              <a:lnSpc>
                <a:spcPct val="100000"/>
              </a:lnSpc>
              <a:defRPr sz="66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</a:t>
            </a:r>
            <a:br>
              <a:rPr lang="en-US" altLang="zh-CN"/>
            </a:br>
            <a:r>
              <a:rPr lang="zh-CN" altLang="en-US"/>
              <a:t>编辑母版标题样式</a:t>
            </a:r>
            <a:endParaRPr lang="zh-CN" altLang="en-US"/>
          </a:p>
        </p:txBody>
      </p:sp>
      <p:sp>
        <p:nvSpPr>
          <p:cNvPr id="1048754" name="文本占位符 23"/>
          <p:cNvSpPr>
            <a:spLocks noGrp="1"/>
          </p:cNvSpPr>
          <p:nvPr>
            <p:ph type="body" sz="quarter" idx="17" hasCustomPrompt="1"/>
            <p:custDataLst>
              <p:tags r:id="rId4"/>
            </p:custDataLst>
          </p:nvPr>
        </p:nvSpPr>
        <p:spPr>
          <a:xfrm>
            <a:off x="4724400" y="4154172"/>
            <a:ext cx="2743200" cy="5040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4.jpeg" /><Relationship Id="rId13" Type="http://schemas.openxmlformats.org/officeDocument/2006/relationships/tags" Target="../tags/tag50.xml" /><Relationship Id="rId14" Type="http://schemas.openxmlformats.org/officeDocument/2006/relationships/tags" Target="../tags/tag51.xml" /><Relationship Id="rId15" Type="http://schemas.openxmlformats.org/officeDocument/2006/relationships/tags" Target="../tags/tag52.xml" /><Relationship Id="rId16" Type="http://schemas.openxmlformats.org/officeDocument/2006/relationships/tags" Target="../tags/tag53.xml" /><Relationship Id="rId17" Type="http://schemas.openxmlformats.org/officeDocument/2006/relationships/tags" Target="../tags/tag54.xml" /><Relationship Id="rId18" Type="http://schemas.openxmlformats.org/officeDocument/2006/relationships/tags" Target="../tags/tag55.xml" /><Relationship Id="rId19" Type="http://schemas.openxmlformats.org/officeDocument/2006/relationships/tags" Target="../tags/tag56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8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4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1664676" y="360000"/>
            <a:ext cx="9689123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6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1664676" y="1364400"/>
            <a:ext cx="9689123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58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2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5046" r:id="rId2"/>
    <p:sldLayoutId id="2147485047" r:id="rId3"/>
    <p:sldLayoutId id="2147485048" r:id="rId4"/>
    <p:sldLayoutId id="2147485049" r:id="rId5"/>
    <p:sldLayoutId id="2147485050" r:id="rId6"/>
    <p:sldLayoutId id="2147485051" r:id="rId7"/>
    <p:sldLayoutId id="2147485052" r:id="rId8"/>
    <p:sldLayoutId id="2147485053" r:id="rId9"/>
    <p:sldLayoutId id="2147485054" r:id="rId10"/>
    <p:sldLayoutId id="2147485055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accent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accent1"/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accent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69.xml" /><Relationship Id="rId11" Type="http://schemas.openxmlformats.org/officeDocument/2006/relationships/tags" Target="../tags/tag70.xml" /><Relationship Id="rId12" Type="http://schemas.openxmlformats.org/officeDocument/2006/relationships/tags" Target="../tags/tag71.xml" /><Relationship Id="rId13" Type="http://schemas.openxmlformats.org/officeDocument/2006/relationships/tags" Target="../tags/tag72.xml" /><Relationship Id="rId14" Type="http://schemas.openxmlformats.org/officeDocument/2006/relationships/tags" Target="../tags/tag73.xml" /><Relationship Id="rId15" Type="http://schemas.openxmlformats.org/officeDocument/2006/relationships/tags" Target="../tags/tag74.xml" /><Relationship Id="rId16" Type="http://schemas.openxmlformats.org/officeDocument/2006/relationships/tags" Target="../tags/tag75.xml" /><Relationship Id="rId17" Type="http://schemas.openxmlformats.org/officeDocument/2006/relationships/tags" Target="../tags/tag76.xml" /><Relationship Id="rId18" Type="http://schemas.openxmlformats.org/officeDocument/2006/relationships/tags" Target="../tags/tag77.xml" /><Relationship Id="rId19" Type="http://schemas.openxmlformats.org/officeDocument/2006/relationships/tags" Target="../tags/tag78.xml" /><Relationship Id="rId2" Type="http://schemas.openxmlformats.org/officeDocument/2006/relationships/tags" Target="../tags/tag61.xml" /><Relationship Id="rId20" Type="http://schemas.openxmlformats.org/officeDocument/2006/relationships/tags" Target="../tags/tag79.xml" /><Relationship Id="rId21" Type="http://schemas.openxmlformats.org/officeDocument/2006/relationships/tags" Target="../tags/tag80.xml" /><Relationship Id="rId22" Type="http://schemas.openxmlformats.org/officeDocument/2006/relationships/tags" Target="../tags/tag81.xml" /><Relationship Id="rId3" Type="http://schemas.openxmlformats.org/officeDocument/2006/relationships/tags" Target="../tags/tag62.xml" /><Relationship Id="rId4" Type="http://schemas.openxmlformats.org/officeDocument/2006/relationships/tags" Target="../tags/tag63.xml" /><Relationship Id="rId5" Type="http://schemas.openxmlformats.org/officeDocument/2006/relationships/tags" Target="../tags/tag64.xml" /><Relationship Id="rId6" Type="http://schemas.openxmlformats.org/officeDocument/2006/relationships/tags" Target="../tags/tag65.xml" /><Relationship Id="rId7" Type="http://schemas.openxmlformats.org/officeDocument/2006/relationships/tags" Target="../tags/tag66.xml" /><Relationship Id="rId8" Type="http://schemas.openxmlformats.org/officeDocument/2006/relationships/tags" Target="../tags/tag67.xml" /><Relationship Id="rId9" Type="http://schemas.openxmlformats.org/officeDocument/2006/relationships/tags" Target="../tags/tag6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2.xml" /><Relationship Id="rId3" Type="http://schemas.openxmlformats.org/officeDocument/2006/relationships/tags" Target="../tags/tag83.xml" /><Relationship Id="rId4" Type="http://schemas.openxmlformats.org/officeDocument/2006/relationships/tags" Target="../tags/tag8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93.xml" /><Relationship Id="rId11" Type="http://schemas.openxmlformats.org/officeDocument/2006/relationships/tags" Target="../tags/tag94.xml" /><Relationship Id="rId12" Type="http://schemas.openxmlformats.org/officeDocument/2006/relationships/tags" Target="../tags/tag95.xml" /><Relationship Id="rId13" Type="http://schemas.openxmlformats.org/officeDocument/2006/relationships/tags" Target="../tags/tag96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tags" Target="../tags/tag88.xml" /><Relationship Id="rId6" Type="http://schemas.openxmlformats.org/officeDocument/2006/relationships/tags" Target="../tags/tag89.xml" /><Relationship Id="rId7" Type="http://schemas.openxmlformats.org/officeDocument/2006/relationships/tags" Target="../tags/tag90.xml" /><Relationship Id="rId8" Type="http://schemas.openxmlformats.org/officeDocument/2006/relationships/tags" Target="../tags/tag91.xml" /><Relationship Id="rId9" Type="http://schemas.openxmlformats.org/officeDocument/2006/relationships/tags" Target="../tags/tag9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5.xml" /><Relationship Id="rId11" Type="http://schemas.openxmlformats.org/officeDocument/2006/relationships/tags" Target="../tags/tag106.xml" /><Relationship Id="rId12" Type="http://schemas.openxmlformats.org/officeDocument/2006/relationships/tags" Target="../tags/tag107.xml" /><Relationship Id="rId13" Type="http://schemas.openxmlformats.org/officeDocument/2006/relationships/tags" Target="../tags/tag108.xml" /><Relationship Id="rId14" Type="http://schemas.openxmlformats.org/officeDocument/2006/relationships/tags" Target="../tags/tag109.xml" /><Relationship Id="rId15" Type="http://schemas.openxmlformats.org/officeDocument/2006/relationships/tags" Target="../tags/tag110.xml" /><Relationship Id="rId16" Type="http://schemas.openxmlformats.org/officeDocument/2006/relationships/tags" Target="../tags/tag111.xml" /><Relationship Id="rId17" Type="http://schemas.openxmlformats.org/officeDocument/2006/relationships/tags" Target="../tags/tag112.xml" /><Relationship Id="rId18" Type="http://schemas.openxmlformats.org/officeDocument/2006/relationships/tags" Target="../tags/tag113.xml" /><Relationship Id="rId19" Type="http://schemas.openxmlformats.org/officeDocument/2006/relationships/tags" Target="../tags/tag114.xml" /><Relationship Id="rId2" Type="http://schemas.openxmlformats.org/officeDocument/2006/relationships/tags" Target="../tags/tag97.xml" /><Relationship Id="rId3" Type="http://schemas.openxmlformats.org/officeDocument/2006/relationships/tags" Target="../tags/tag98.xml" /><Relationship Id="rId4" Type="http://schemas.openxmlformats.org/officeDocument/2006/relationships/tags" Target="../tags/tag99.xml" /><Relationship Id="rId5" Type="http://schemas.openxmlformats.org/officeDocument/2006/relationships/tags" Target="../tags/tag100.xml" /><Relationship Id="rId6" Type="http://schemas.openxmlformats.org/officeDocument/2006/relationships/tags" Target="../tags/tag101.xml" /><Relationship Id="rId7" Type="http://schemas.openxmlformats.org/officeDocument/2006/relationships/tags" Target="../tags/tag102.xml" /><Relationship Id="rId8" Type="http://schemas.openxmlformats.org/officeDocument/2006/relationships/tags" Target="../tags/tag103.xml" /><Relationship Id="rId9" Type="http://schemas.openxmlformats.org/officeDocument/2006/relationships/tags" Target="../tags/tag10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5.xml" /><Relationship Id="rId3" Type="http://schemas.openxmlformats.org/officeDocument/2006/relationships/tags" Target="../tags/tag116.xml" /><Relationship Id="rId4" Type="http://schemas.openxmlformats.org/officeDocument/2006/relationships/tags" Target="../tags/tag11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6.xml" /><Relationship Id="rId11" Type="http://schemas.openxmlformats.org/officeDocument/2006/relationships/tags" Target="../tags/tag127.xml" /><Relationship Id="rId12" Type="http://schemas.openxmlformats.org/officeDocument/2006/relationships/tags" Target="../tags/tag128.xml" /><Relationship Id="rId13" Type="http://schemas.openxmlformats.org/officeDocument/2006/relationships/tags" Target="../tags/tag129.xml" /><Relationship Id="rId2" Type="http://schemas.openxmlformats.org/officeDocument/2006/relationships/tags" Target="../tags/tag118.xml" /><Relationship Id="rId3" Type="http://schemas.openxmlformats.org/officeDocument/2006/relationships/tags" Target="../tags/tag119.xml" /><Relationship Id="rId4" Type="http://schemas.openxmlformats.org/officeDocument/2006/relationships/tags" Target="../tags/tag120.xml" /><Relationship Id="rId5" Type="http://schemas.openxmlformats.org/officeDocument/2006/relationships/tags" Target="../tags/tag121.xml" /><Relationship Id="rId6" Type="http://schemas.openxmlformats.org/officeDocument/2006/relationships/tags" Target="../tags/tag122.xml" /><Relationship Id="rId7" Type="http://schemas.openxmlformats.org/officeDocument/2006/relationships/tags" Target="../tags/tag123.xml" /><Relationship Id="rId8" Type="http://schemas.openxmlformats.org/officeDocument/2006/relationships/tags" Target="../tags/tag124.xml" /><Relationship Id="rId9" Type="http://schemas.openxmlformats.org/officeDocument/2006/relationships/tags" Target="../tags/tag12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8.xml" /><Relationship Id="rId11" Type="http://schemas.openxmlformats.org/officeDocument/2006/relationships/tags" Target="../tags/tag139.xml" /><Relationship Id="rId12" Type="http://schemas.openxmlformats.org/officeDocument/2006/relationships/tags" Target="../tags/tag140.xml" /><Relationship Id="rId13" Type="http://schemas.openxmlformats.org/officeDocument/2006/relationships/tags" Target="../tags/tag141.xml" /><Relationship Id="rId2" Type="http://schemas.openxmlformats.org/officeDocument/2006/relationships/tags" Target="../tags/tag130.xml" /><Relationship Id="rId3" Type="http://schemas.openxmlformats.org/officeDocument/2006/relationships/tags" Target="../tags/tag131.xml" /><Relationship Id="rId4" Type="http://schemas.openxmlformats.org/officeDocument/2006/relationships/tags" Target="../tags/tag132.xml" /><Relationship Id="rId5" Type="http://schemas.openxmlformats.org/officeDocument/2006/relationships/tags" Target="../tags/tag133.xml" /><Relationship Id="rId6" Type="http://schemas.openxmlformats.org/officeDocument/2006/relationships/tags" Target="../tags/tag134.xml" /><Relationship Id="rId7" Type="http://schemas.openxmlformats.org/officeDocument/2006/relationships/tags" Target="../tags/tag135.xml" /><Relationship Id="rId8" Type="http://schemas.openxmlformats.org/officeDocument/2006/relationships/tags" Target="../tags/tag136.xml" /><Relationship Id="rId9" Type="http://schemas.openxmlformats.org/officeDocument/2006/relationships/tags" Target="../tags/tag13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2.xml" /><Relationship Id="rId3" Type="http://schemas.openxmlformats.org/officeDocument/2006/relationships/tags" Target="../tags/tag143.xml" /><Relationship Id="rId4" Type="http://schemas.openxmlformats.org/officeDocument/2006/relationships/tags" Target="../tags/tag14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3.xml" /><Relationship Id="rId11" Type="http://schemas.openxmlformats.org/officeDocument/2006/relationships/tags" Target="../tags/tag154.xml" /><Relationship Id="rId12" Type="http://schemas.openxmlformats.org/officeDocument/2006/relationships/tags" Target="../tags/tag155.xml" /><Relationship Id="rId13" Type="http://schemas.openxmlformats.org/officeDocument/2006/relationships/tags" Target="../tags/tag156.xml" /><Relationship Id="rId14" Type="http://schemas.openxmlformats.org/officeDocument/2006/relationships/tags" Target="../tags/tag157.xml" /><Relationship Id="rId15" Type="http://schemas.openxmlformats.org/officeDocument/2006/relationships/tags" Target="../tags/tag158.xml" /><Relationship Id="rId16" Type="http://schemas.openxmlformats.org/officeDocument/2006/relationships/tags" Target="../tags/tag159.xml" /><Relationship Id="rId17" Type="http://schemas.openxmlformats.org/officeDocument/2006/relationships/tags" Target="../tags/tag160.xml" /><Relationship Id="rId18" Type="http://schemas.openxmlformats.org/officeDocument/2006/relationships/tags" Target="../tags/tag161.xml" /><Relationship Id="rId19" Type="http://schemas.openxmlformats.org/officeDocument/2006/relationships/tags" Target="../tags/tag162.xml" /><Relationship Id="rId2" Type="http://schemas.openxmlformats.org/officeDocument/2006/relationships/tags" Target="../tags/tag145.xml" /><Relationship Id="rId20" Type="http://schemas.openxmlformats.org/officeDocument/2006/relationships/tags" Target="../tags/tag163.xml" /><Relationship Id="rId21" Type="http://schemas.openxmlformats.org/officeDocument/2006/relationships/tags" Target="../tags/tag164.xml" /><Relationship Id="rId3" Type="http://schemas.openxmlformats.org/officeDocument/2006/relationships/tags" Target="../tags/tag146.xml" /><Relationship Id="rId4" Type="http://schemas.openxmlformats.org/officeDocument/2006/relationships/tags" Target="../tags/tag147.xml" /><Relationship Id="rId5" Type="http://schemas.openxmlformats.org/officeDocument/2006/relationships/tags" Target="../tags/tag148.xml" /><Relationship Id="rId6" Type="http://schemas.openxmlformats.org/officeDocument/2006/relationships/tags" Target="../tags/tag149.xml" /><Relationship Id="rId7" Type="http://schemas.openxmlformats.org/officeDocument/2006/relationships/tags" Target="../tags/tag150.xml" /><Relationship Id="rId8" Type="http://schemas.openxmlformats.org/officeDocument/2006/relationships/tags" Target="../tags/tag151.xml" /><Relationship Id="rId9" Type="http://schemas.openxmlformats.org/officeDocument/2006/relationships/tags" Target="../tags/tag15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3.xml" /><Relationship Id="rId11" Type="http://schemas.openxmlformats.org/officeDocument/2006/relationships/tags" Target="../tags/tag174.xml" /><Relationship Id="rId12" Type="http://schemas.openxmlformats.org/officeDocument/2006/relationships/tags" Target="../tags/tag175.xml" /><Relationship Id="rId13" Type="http://schemas.openxmlformats.org/officeDocument/2006/relationships/tags" Target="../tags/tag176.xml" /><Relationship Id="rId14" Type="http://schemas.openxmlformats.org/officeDocument/2006/relationships/tags" Target="../tags/tag177.xml" /><Relationship Id="rId15" Type="http://schemas.openxmlformats.org/officeDocument/2006/relationships/tags" Target="../tags/tag178.xml" /><Relationship Id="rId2" Type="http://schemas.openxmlformats.org/officeDocument/2006/relationships/tags" Target="../tags/tag165.xml" /><Relationship Id="rId3" Type="http://schemas.openxmlformats.org/officeDocument/2006/relationships/tags" Target="../tags/tag166.xml" /><Relationship Id="rId4" Type="http://schemas.openxmlformats.org/officeDocument/2006/relationships/tags" Target="../tags/tag167.xml" /><Relationship Id="rId5" Type="http://schemas.openxmlformats.org/officeDocument/2006/relationships/tags" Target="../tags/tag168.xml" /><Relationship Id="rId6" Type="http://schemas.openxmlformats.org/officeDocument/2006/relationships/tags" Target="../tags/tag169.xml" /><Relationship Id="rId7" Type="http://schemas.openxmlformats.org/officeDocument/2006/relationships/tags" Target="../tags/tag170.xml" /><Relationship Id="rId8" Type="http://schemas.openxmlformats.org/officeDocument/2006/relationships/tags" Target="../tags/tag171.xml" /><Relationship Id="rId9" Type="http://schemas.openxmlformats.org/officeDocument/2006/relationships/tags" Target="../tags/tag17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8106143127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2292545" y="1840534"/>
            <a:ext cx="7601258" cy="1987554"/>
          </a:xfrm>
        </p:spPr>
        <p:txBody>
          <a:bodyPr/>
          <a:lstStyle/>
          <a:p>
            <a:r>
              <a:rPr lang="zh-CN" altLang="en-US"/>
              <a:t>生物间的竞争关系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2292545" y="4102538"/>
            <a:ext cx="7601258" cy="711200"/>
          </a:xfrm>
        </p:spPr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文本占位符 23"/>
          <p:cNvSpPr>
            <a:spLocks noGrp="1"/>
          </p:cNvSpPr>
          <p:nvPr>
            <p:ph type="body" sz="quarter" idx="17"/>
            <p:custDataLst>
              <p:tags r:id="rId4"/>
            </p:custDataLst>
          </p:nvPr>
        </p:nvSpPr>
        <p:spPr>
          <a:xfrm>
            <a:off x="4721574" y="4834209"/>
            <a:ext cx="2743199" cy="504000"/>
          </a:xfrm>
        </p:spPr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4655999" y="919175"/>
            <a:ext cx="2880000" cy="1081088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64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4656000" y="2089175"/>
            <a:ext cx="2880000" cy="504000"/>
          </a:xfrm>
        </p:spPr>
        <p:txBody>
          <a:bodyPr/>
          <a:lstStyle/>
          <a:p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1048766" name="矩形: 圆角 16"/>
          <p:cNvSpPr/>
          <p:nvPr>
            <p:custDataLst>
              <p:tags r:id="rId4"/>
            </p:custDataLst>
          </p:nvPr>
        </p:nvSpPr>
        <p:spPr>
          <a:xfrm>
            <a:off x="6096000" y="4412511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cs typeface="微软雅黑" panose="020b0503020204020204" charset="-122"/>
            </a:endParaRPr>
          </a:p>
        </p:txBody>
      </p:sp>
      <p:sp>
        <p:nvSpPr>
          <p:cNvPr id="1048768" name="矩形: 圆角 7"/>
          <p:cNvSpPr/>
          <p:nvPr>
            <p:custDataLst>
              <p:tags r:id="rId5"/>
            </p:custDataLst>
          </p:nvPr>
        </p:nvSpPr>
        <p:spPr>
          <a:xfrm>
            <a:off x="130117" y="4412511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0" name="矩形: 圆角 10"/>
          <p:cNvSpPr/>
          <p:nvPr>
            <p:custDataLst>
              <p:tags r:id="rId6"/>
            </p:custDataLst>
          </p:nvPr>
        </p:nvSpPr>
        <p:spPr>
          <a:xfrm>
            <a:off x="2145933" y="4429902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2" name="矩形: 圆角 13"/>
          <p:cNvSpPr/>
          <p:nvPr>
            <p:custDataLst>
              <p:tags r:id="rId7"/>
            </p:custDataLst>
          </p:nvPr>
        </p:nvSpPr>
        <p:spPr>
          <a:xfrm>
            <a:off x="4121455" y="4429902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4" name="矩形: 圆角 16"/>
          <p:cNvSpPr/>
          <p:nvPr>
            <p:custDataLst>
              <p:tags r:id="rId8"/>
            </p:custDataLst>
          </p:nvPr>
        </p:nvSpPr>
        <p:spPr>
          <a:xfrm>
            <a:off x="8112793" y="4429902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cs typeface="微软雅黑" panose="020b0503020204020204" charset="-122"/>
            </a:endParaRPr>
          </a:p>
        </p:txBody>
      </p:sp>
      <p:sp>
        <p:nvSpPr>
          <p:cNvPr id="1048776" name="矩形: 圆角 16"/>
          <p:cNvSpPr/>
          <p:nvPr>
            <p:custDataLst>
              <p:tags r:id="rId9"/>
            </p:custDataLst>
          </p:nvPr>
        </p:nvSpPr>
        <p:spPr>
          <a:xfrm>
            <a:off x="10135177" y="4429902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cs typeface="微软雅黑" panose="020b0503020204020204" charset="-122"/>
            </a:endParaRPr>
          </a:p>
        </p:txBody>
      </p:sp>
      <p:sp>
        <p:nvSpPr>
          <p:cNvPr id="1048778" name="文本框 14"/>
          <p:cNvSpPr txBox="1"/>
          <p:nvPr>
            <p:custDataLst>
              <p:tags r:id="rId10"/>
            </p:custDataLst>
          </p:nvPr>
        </p:nvSpPr>
        <p:spPr>
          <a:xfrm flipH="1">
            <a:off x="166370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0" name="文本框 17"/>
          <p:cNvSpPr txBox="1"/>
          <p:nvPr>
            <p:custDataLst>
              <p:tags r:id="rId11"/>
            </p:custDataLst>
          </p:nvPr>
        </p:nvSpPr>
        <p:spPr>
          <a:xfrm>
            <a:off x="114935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One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2" name="文本框 14"/>
          <p:cNvSpPr txBox="1"/>
          <p:nvPr>
            <p:custDataLst>
              <p:tags r:id="rId12"/>
            </p:custDataLst>
          </p:nvPr>
        </p:nvSpPr>
        <p:spPr>
          <a:xfrm flipH="1">
            <a:off x="2207260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4" name="文本框 17"/>
          <p:cNvSpPr txBox="1"/>
          <p:nvPr>
            <p:custDataLst>
              <p:tags r:id="rId13"/>
            </p:custDataLst>
          </p:nvPr>
        </p:nvSpPr>
        <p:spPr>
          <a:xfrm>
            <a:off x="2155825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Two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6" name="文本框 14"/>
          <p:cNvSpPr txBox="1"/>
          <p:nvPr>
            <p:custDataLst>
              <p:tags r:id="rId14"/>
            </p:custDataLst>
          </p:nvPr>
        </p:nvSpPr>
        <p:spPr>
          <a:xfrm flipH="1">
            <a:off x="4183380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8" name="文本框 17"/>
          <p:cNvSpPr txBox="1"/>
          <p:nvPr>
            <p:custDataLst>
              <p:tags r:id="rId15"/>
            </p:custDataLst>
          </p:nvPr>
        </p:nvSpPr>
        <p:spPr>
          <a:xfrm>
            <a:off x="4131945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Three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0" name="文本框 17"/>
          <p:cNvSpPr txBox="1"/>
          <p:nvPr>
            <p:custDataLst>
              <p:tags r:id="rId16"/>
            </p:custDataLst>
          </p:nvPr>
        </p:nvSpPr>
        <p:spPr>
          <a:xfrm flipH="1">
            <a:off x="6162040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2" name="文本框 17"/>
          <p:cNvSpPr txBox="1"/>
          <p:nvPr>
            <p:custDataLst>
              <p:tags r:id="rId17"/>
            </p:custDataLst>
          </p:nvPr>
        </p:nvSpPr>
        <p:spPr>
          <a:xfrm>
            <a:off x="6110605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Four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4" name="文本框 29"/>
          <p:cNvSpPr txBox="1"/>
          <p:nvPr>
            <p:custDataLst>
              <p:tags r:id="rId18"/>
            </p:custDataLst>
          </p:nvPr>
        </p:nvSpPr>
        <p:spPr>
          <a:xfrm flipH="1">
            <a:off x="8176895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6" name="文本框 17"/>
          <p:cNvSpPr txBox="1"/>
          <p:nvPr>
            <p:custDataLst>
              <p:tags r:id="rId19"/>
            </p:custDataLst>
          </p:nvPr>
        </p:nvSpPr>
        <p:spPr>
          <a:xfrm>
            <a:off x="8125460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Five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8" name="文本框 31"/>
          <p:cNvSpPr txBox="1"/>
          <p:nvPr>
            <p:custDataLst>
              <p:tags r:id="rId20"/>
            </p:custDataLst>
          </p:nvPr>
        </p:nvSpPr>
        <p:spPr>
          <a:xfrm flipH="1">
            <a:off x="10163810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00" name="文本框 17"/>
          <p:cNvSpPr txBox="1"/>
          <p:nvPr>
            <p:custDataLst>
              <p:tags r:id="rId21"/>
            </p:custDataLst>
          </p:nvPr>
        </p:nvSpPr>
        <p:spPr>
          <a:xfrm>
            <a:off x="10135870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Six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</p:spTree>
    <p:custDataLst>
      <p:tags r:id="rId22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2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381109"/>
            <a:ext cx="9144000" cy="1152000"/>
          </a:xfrm>
        </p:spPr>
        <p:txBody>
          <a:bodyPr/>
          <a:lstStyle/>
          <a:p>
            <a:r>
              <a:rPr lang="zh-CN" altLang="en-US"/>
              <a:t>生物竞争的定义和类型</a:t>
            </a:r>
            <a:endParaRPr lang="zh-CN" altLang="en-US"/>
          </a:p>
        </p:txBody>
      </p:sp>
      <p:sp>
        <p:nvSpPr>
          <p:cNvPr id="104882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2189693"/>
            <a:ext cx="9144000" cy="1148675"/>
          </a:xfrm>
        </p:spPr>
        <p:txBody>
          <a:bodyPr/>
          <a:lstStyle/>
          <a:p>
            <a:r>
              <a:rPr lang="en-US" altLang="zh-CN"/>
              <a:t>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5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定义</a:t>
            </a:r>
            <a:endParaRPr lang="zh-CN" altLang="en-US"/>
          </a:p>
        </p:txBody>
      </p:sp>
      <p:sp>
        <p:nvSpPr>
          <p:cNvPr id="1048852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6491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8854" name="矩形 65"/>
          <p:cNvSpPr/>
          <p:nvPr>
            <p:custDataLst>
              <p:tags r:id="rId3"/>
            </p:custDataLst>
          </p:nvPr>
        </p:nvSpPr>
        <p:spPr>
          <a:xfrm>
            <a:off x="15348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56" name="文本框 66"/>
          <p:cNvSpPr txBox="1"/>
          <p:nvPr>
            <p:custDataLst>
              <p:tags r:id="rId4"/>
            </p:custDataLst>
          </p:nvPr>
        </p:nvSpPr>
        <p:spPr>
          <a:xfrm>
            <a:off x="19169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生物竞争：生物之间为了生存和繁殖而进行的斗争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8858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8560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60" name="矩形 69"/>
          <p:cNvSpPr/>
          <p:nvPr>
            <p:custDataLst>
              <p:tags r:id="rId6"/>
            </p:custDataLst>
          </p:nvPr>
        </p:nvSpPr>
        <p:spPr>
          <a:xfrm>
            <a:off x="67410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62" name="文本框 70"/>
          <p:cNvSpPr txBox="1"/>
          <p:nvPr>
            <p:custDataLst>
              <p:tags r:id="rId7"/>
            </p:custDataLst>
          </p:nvPr>
        </p:nvSpPr>
        <p:spPr>
          <a:xfrm>
            <a:off x="71237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竞争类型：种内竞争、种间竞争、生态位竞争、资源竞争等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8864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6491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8866" name="文本框 74"/>
          <p:cNvSpPr txBox="1"/>
          <p:nvPr>
            <p:custDataLst>
              <p:tags r:id="rId9"/>
            </p:custDataLst>
          </p:nvPr>
        </p:nvSpPr>
        <p:spPr>
          <a:xfrm>
            <a:off x="19169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竞争结果：可能导致一方死亡、受伤、驱逐或改变行为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8868" name="矩形 73"/>
          <p:cNvSpPr/>
          <p:nvPr>
            <p:custDataLst>
              <p:tags r:id="rId10"/>
            </p:custDataLst>
          </p:nvPr>
        </p:nvSpPr>
        <p:spPr>
          <a:xfrm>
            <a:off x="15348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70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9144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72" name="矩形 84"/>
          <p:cNvSpPr/>
          <p:nvPr>
            <p:custDataLst>
              <p:tags r:id="rId12"/>
            </p:custDataLst>
          </p:nvPr>
        </p:nvSpPr>
        <p:spPr>
          <a:xfrm>
            <a:off x="68001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74" name="文本框 85"/>
          <p:cNvSpPr txBox="1"/>
          <p:nvPr>
            <p:custDataLst>
              <p:tags r:id="rId13"/>
            </p:custDataLst>
          </p:nvPr>
        </p:nvSpPr>
        <p:spPr>
          <a:xfrm>
            <a:off x="71822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竞争影响：影响生物的进化、种群动态和生态系统的稳定性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0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类型</a:t>
            </a:r>
            <a:endParaRPr lang="zh-CN" altLang="en-US"/>
          </a:p>
        </p:txBody>
      </p:sp>
      <p:sp>
        <p:nvSpPr>
          <p:cNvPr id="1048910" name="圆角矩形 3"/>
          <p:cNvSpPr/>
          <p:nvPr>
            <p:custDataLst>
              <p:tags r:id="rId2"/>
            </p:custDataLst>
          </p:nvPr>
        </p:nvSpPr>
        <p:spPr>
          <a:xfrm rot="16200000">
            <a:off x="3407593" y="1388062"/>
            <a:ext cx="1005958" cy="477220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12" name="圆角矩形 4"/>
          <p:cNvSpPr/>
          <p:nvPr>
            <p:custDataLst>
              <p:tags r:id="rId3"/>
            </p:custDataLst>
          </p:nvPr>
        </p:nvSpPr>
        <p:spPr>
          <a:xfrm rot="16200000">
            <a:off x="3407593" y="129445"/>
            <a:ext cx="1005958" cy="477185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14" name="圆角矩形 11"/>
          <p:cNvSpPr/>
          <p:nvPr>
            <p:custDataLst>
              <p:tags r:id="rId4"/>
            </p:custDataLst>
          </p:nvPr>
        </p:nvSpPr>
        <p:spPr>
          <a:xfrm rot="16200000">
            <a:off x="8464585" y="126557"/>
            <a:ext cx="1005958" cy="477220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16" name="圆角矩形 10"/>
          <p:cNvSpPr/>
          <p:nvPr>
            <p:custDataLst>
              <p:tags r:id="rId5"/>
            </p:custDataLst>
          </p:nvPr>
        </p:nvSpPr>
        <p:spPr>
          <a:xfrm rot="16200000">
            <a:off x="3407593" y="2643213"/>
            <a:ext cx="1005958" cy="477185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18" name="圆角矩形 31"/>
          <p:cNvSpPr/>
          <p:nvPr>
            <p:custDataLst>
              <p:tags r:id="rId6"/>
            </p:custDataLst>
          </p:nvPr>
        </p:nvSpPr>
        <p:spPr>
          <a:xfrm rot="16200000">
            <a:off x="8464585" y="1384019"/>
            <a:ext cx="1005958" cy="477220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20" name="圆角矩形 34"/>
          <p:cNvSpPr/>
          <p:nvPr>
            <p:custDataLst>
              <p:tags r:id="rId7"/>
            </p:custDataLst>
          </p:nvPr>
        </p:nvSpPr>
        <p:spPr>
          <a:xfrm rot="16200000">
            <a:off x="8464585" y="2641480"/>
            <a:ext cx="1005958" cy="477220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22" name="文本框 5"/>
          <p:cNvSpPr txBox="1"/>
          <p:nvPr>
            <p:custDataLst>
              <p:tags r:id="rId8"/>
            </p:custDataLst>
          </p:nvPr>
        </p:nvSpPr>
        <p:spPr>
          <a:xfrm>
            <a:off x="6755431" y="4525650"/>
            <a:ext cx="4571486" cy="1005130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800">
                <a:latin typeface="+mn-ea"/>
                <a:ea typeface="+mn-ea"/>
              </a:rPr>
              <a:t>生殖竞争：两个或多个生物体为了获取相同的生殖机会而发生的竞争</a:t>
            </a:r>
            <a:endParaRPr lang="zh-CN" altLang="en-US" sz="1800">
              <a:latin typeface="+mn-ea"/>
              <a:ea typeface="+mn-ea"/>
            </a:endParaRPr>
          </a:p>
        </p:txBody>
      </p:sp>
      <p:sp>
        <p:nvSpPr>
          <p:cNvPr id="1048924" name="文本框 6"/>
          <p:cNvSpPr txBox="1"/>
          <p:nvPr>
            <p:custDataLst>
              <p:tags r:id="rId9"/>
            </p:custDataLst>
          </p:nvPr>
        </p:nvSpPr>
        <p:spPr>
          <a:xfrm>
            <a:off x="6755431" y="3268189"/>
            <a:ext cx="4571486" cy="1005130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800">
                <a:latin typeface="+mn-ea"/>
                <a:ea typeface="+mn-ea"/>
              </a:rPr>
              <a:t>空间竞争：两个或多个生物体为了获取相同的空间而发生的竞争</a:t>
            </a:r>
            <a:endParaRPr lang="zh-CN" altLang="en-US" sz="1800">
              <a:latin typeface="+mn-ea"/>
              <a:ea typeface="+mn-ea"/>
            </a:endParaRPr>
          </a:p>
        </p:txBody>
      </p:sp>
      <p:sp>
        <p:nvSpPr>
          <p:cNvPr id="1048926" name="文本框 13"/>
          <p:cNvSpPr txBox="1"/>
          <p:nvPr>
            <p:custDataLst>
              <p:tags r:id="rId10"/>
            </p:custDataLst>
          </p:nvPr>
        </p:nvSpPr>
        <p:spPr>
          <a:xfrm>
            <a:off x="1698439" y="4526228"/>
            <a:ext cx="4571486" cy="1005958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800">
                <a:latin typeface="+mn-ea"/>
                <a:ea typeface="+mn-ea"/>
              </a:rPr>
              <a:t>间接竞争：两个或多个生物体通过影响共同的资源或环境而发生的竞争</a:t>
            </a:r>
            <a:endParaRPr lang="zh-CN" altLang="en-US" sz="1800">
              <a:latin typeface="+mn-ea"/>
              <a:ea typeface="+mn-ea"/>
            </a:endParaRPr>
          </a:p>
        </p:txBody>
      </p:sp>
      <p:sp>
        <p:nvSpPr>
          <p:cNvPr id="1048928" name="文本框 14"/>
          <p:cNvSpPr txBox="1"/>
          <p:nvPr>
            <p:custDataLst>
              <p:tags r:id="rId11"/>
            </p:custDataLst>
          </p:nvPr>
        </p:nvSpPr>
        <p:spPr>
          <a:xfrm>
            <a:off x="6755431" y="2010728"/>
            <a:ext cx="4571486" cy="1005130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800">
                <a:latin typeface="+mn-ea"/>
                <a:ea typeface="+mn-ea"/>
              </a:rPr>
              <a:t>资源竞争：两个或多个生物体为了获取相同的资源而发生的竞争</a:t>
            </a:r>
            <a:endParaRPr lang="zh-CN" altLang="en-US" sz="1800">
              <a:latin typeface="+mn-ea"/>
              <a:ea typeface="+mn-ea"/>
            </a:endParaRPr>
          </a:p>
        </p:txBody>
      </p:sp>
      <p:sp>
        <p:nvSpPr>
          <p:cNvPr id="1048930" name="文本框 15"/>
          <p:cNvSpPr txBox="1"/>
          <p:nvPr>
            <p:custDataLst>
              <p:tags r:id="rId12"/>
            </p:custDataLst>
          </p:nvPr>
        </p:nvSpPr>
        <p:spPr>
          <a:xfrm>
            <a:off x="1698439" y="2012460"/>
            <a:ext cx="4571486" cy="1005958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800">
                <a:latin typeface="+mn-ea"/>
                <a:ea typeface="+mn-ea"/>
              </a:rPr>
              <a:t>竞争类型：直接竞争、间接竞争、资源竞争、空间竞争、生殖竞争等</a:t>
            </a:r>
            <a:endParaRPr lang="zh-CN" altLang="en-US" sz="1800">
              <a:latin typeface="+mn-ea"/>
              <a:ea typeface="+mn-ea"/>
            </a:endParaRPr>
          </a:p>
        </p:txBody>
      </p:sp>
      <p:sp>
        <p:nvSpPr>
          <p:cNvPr id="1048932" name="文本框 16"/>
          <p:cNvSpPr txBox="1"/>
          <p:nvPr>
            <p:custDataLst>
              <p:tags r:id="rId13"/>
            </p:custDataLst>
          </p:nvPr>
        </p:nvSpPr>
        <p:spPr>
          <a:xfrm>
            <a:off x="1698439" y="3272232"/>
            <a:ext cx="4571486" cy="1005130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fontScale="95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直接竞争：两个或多个生物体为了获取相同的资源或空间而发生的竞争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8934" name="圆角矩形 7"/>
          <p:cNvSpPr/>
          <p:nvPr>
            <p:custDataLst>
              <p:tags r:id="rId14"/>
            </p:custDataLst>
          </p:nvPr>
        </p:nvSpPr>
        <p:spPr>
          <a:xfrm rot="16200000">
            <a:off x="1074618" y="3721037"/>
            <a:ext cx="1004303" cy="105125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36" name="圆角矩形 8"/>
          <p:cNvSpPr/>
          <p:nvPr>
            <p:custDataLst>
              <p:tags r:id="rId15"/>
            </p:custDataLst>
          </p:nvPr>
        </p:nvSpPr>
        <p:spPr>
          <a:xfrm rot="16200000">
            <a:off x="1074618" y="2462420"/>
            <a:ext cx="1004303" cy="105125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8938" name="圆角矩形 12"/>
          <p:cNvSpPr/>
          <p:nvPr>
            <p:custDataLst>
              <p:tags r:id="rId16"/>
            </p:custDataLst>
          </p:nvPr>
        </p:nvSpPr>
        <p:spPr>
          <a:xfrm rot="16200000">
            <a:off x="6131610" y="2460110"/>
            <a:ext cx="1004303" cy="105125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40" name="圆角矩形 27"/>
          <p:cNvSpPr/>
          <p:nvPr>
            <p:custDataLst>
              <p:tags r:id="rId17"/>
            </p:custDataLst>
          </p:nvPr>
        </p:nvSpPr>
        <p:spPr>
          <a:xfrm rot="16200000">
            <a:off x="1074618" y="4975610"/>
            <a:ext cx="1004303" cy="105125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8942" name="圆角矩形 32"/>
          <p:cNvSpPr/>
          <p:nvPr>
            <p:custDataLst>
              <p:tags r:id="rId18"/>
            </p:custDataLst>
          </p:nvPr>
        </p:nvSpPr>
        <p:spPr>
          <a:xfrm rot="16200000">
            <a:off x="6131610" y="3717571"/>
            <a:ext cx="1004303" cy="105125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44" name="圆角矩形 35"/>
          <p:cNvSpPr/>
          <p:nvPr>
            <p:custDataLst>
              <p:tags r:id="rId19"/>
            </p:custDataLst>
          </p:nvPr>
        </p:nvSpPr>
        <p:spPr>
          <a:xfrm rot="16200000">
            <a:off x="6131610" y="4975032"/>
            <a:ext cx="1004303" cy="105125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7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381109"/>
            <a:ext cx="9144000" cy="1152000"/>
          </a:xfrm>
        </p:spPr>
        <p:txBody>
          <a:bodyPr/>
          <a:lstStyle/>
          <a:p>
            <a:r>
              <a:rPr lang="zh-CN" altLang="en-US"/>
              <a:t>生物竞争的机制和影响</a:t>
            </a:r>
            <a:endParaRPr lang="zh-CN" altLang="en-US"/>
          </a:p>
        </p:txBody>
      </p:sp>
      <p:sp>
        <p:nvSpPr>
          <p:cNvPr id="104898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2189693"/>
            <a:ext cx="9144000" cy="1148675"/>
          </a:xfrm>
        </p:spPr>
        <p:txBody>
          <a:bodyPr/>
          <a:lstStyle/>
          <a:p>
            <a:r>
              <a:rPr lang="en-US" altLang="zh-CN"/>
              <a:t>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0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机制</a:t>
            </a:r>
            <a:endParaRPr lang="zh-CN" altLang="en-US"/>
          </a:p>
        </p:txBody>
      </p:sp>
      <p:sp>
        <p:nvSpPr>
          <p:cNvPr id="1049008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6491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10" name="矩形 65"/>
          <p:cNvSpPr/>
          <p:nvPr>
            <p:custDataLst>
              <p:tags r:id="rId3"/>
            </p:custDataLst>
          </p:nvPr>
        </p:nvSpPr>
        <p:spPr>
          <a:xfrm>
            <a:off x="15348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2" name="文本框 66"/>
          <p:cNvSpPr txBox="1"/>
          <p:nvPr>
            <p:custDataLst>
              <p:tags r:id="rId4"/>
            </p:custDataLst>
          </p:nvPr>
        </p:nvSpPr>
        <p:spPr>
          <a:xfrm>
            <a:off x="19169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竞争类型：直接竞争、间接竞争、资源竞争等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014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8560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6" name="矩形 69"/>
          <p:cNvSpPr/>
          <p:nvPr>
            <p:custDataLst>
              <p:tags r:id="rId6"/>
            </p:custDataLst>
          </p:nvPr>
        </p:nvSpPr>
        <p:spPr>
          <a:xfrm>
            <a:off x="67410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8" name="文本框 70"/>
          <p:cNvSpPr txBox="1"/>
          <p:nvPr>
            <p:custDataLst>
              <p:tags r:id="rId7"/>
            </p:custDataLst>
          </p:nvPr>
        </p:nvSpPr>
        <p:spPr>
          <a:xfrm>
            <a:off x="71237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竞争方式：捕食、寄生、竞争繁殖等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020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6491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22" name="文本框 74"/>
          <p:cNvSpPr txBox="1"/>
          <p:nvPr>
            <p:custDataLst>
              <p:tags r:id="rId9"/>
            </p:custDataLst>
          </p:nvPr>
        </p:nvSpPr>
        <p:spPr>
          <a:xfrm>
            <a:off x="19169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竞争结果：优胜劣汰、物种灭绝、生态平衡等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024" name="矩形 73"/>
          <p:cNvSpPr/>
          <p:nvPr>
            <p:custDataLst>
              <p:tags r:id="rId10"/>
            </p:custDataLst>
          </p:nvPr>
        </p:nvSpPr>
        <p:spPr>
          <a:xfrm>
            <a:off x="15348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6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9144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8" name="矩形 84"/>
          <p:cNvSpPr/>
          <p:nvPr>
            <p:custDataLst>
              <p:tags r:id="rId12"/>
            </p:custDataLst>
          </p:nvPr>
        </p:nvSpPr>
        <p:spPr>
          <a:xfrm>
            <a:off x="68001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0" name="文本框 85"/>
          <p:cNvSpPr txBox="1"/>
          <p:nvPr>
            <p:custDataLst>
              <p:tags r:id="rId13"/>
            </p:custDataLst>
          </p:nvPr>
        </p:nvSpPr>
        <p:spPr>
          <a:xfrm>
            <a:off x="71822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竞争影响：促进物种进化、影响生态系统稳定等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6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影响</a:t>
            </a:r>
            <a:endParaRPr lang="zh-CN" altLang="en-US"/>
          </a:p>
        </p:txBody>
      </p:sp>
      <p:sp>
        <p:nvSpPr>
          <p:cNvPr id="1049066" name="矩形 3"/>
          <p:cNvSpPr/>
          <p:nvPr>
            <p:custDataLst>
              <p:tags r:id="rId2"/>
            </p:custDataLst>
          </p:nvPr>
        </p:nvSpPr>
        <p:spPr>
          <a:xfrm>
            <a:off x="2042276" y="1436267"/>
            <a:ext cx="9311583" cy="1023782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8" name="矩形 13"/>
          <p:cNvSpPr/>
          <p:nvPr>
            <p:custDataLst>
              <p:tags r:id="rId3"/>
            </p:custDataLst>
          </p:nvPr>
        </p:nvSpPr>
        <p:spPr>
          <a:xfrm>
            <a:off x="1524000" y="1436267"/>
            <a:ext cx="252527" cy="1023782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0" name="文本框 4"/>
          <p:cNvSpPr txBox="1"/>
          <p:nvPr>
            <p:custDataLst>
              <p:tags r:id="rId4"/>
            </p:custDataLst>
          </p:nvPr>
        </p:nvSpPr>
        <p:spPr>
          <a:xfrm>
            <a:off x="2308889" y="1524722"/>
            <a:ext cx="8909546" cy="846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生物竞争可能导致物种灭绝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2" name="矩形 39"/>
          <p:cNvSpPr/>
          <p:nvPr>
            <p:custDataLst>
              <p:tags r:id="rId5"/>
            </p:custDataLst>
          </p:nvPr>
        </p:nvSpPr>
        <p:spPr>
          <a:xfrm>
            <a:off x="2042276" y="2651599"/>
            <a:ext cx="9311583" cy="1023782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4" name="矩形 5"/>
          <p:cNvSpPr/>
          <p:nvPr>
            <p:custDataLst>
              <p:tags r:id="rId6"/>
            </p:custDataLst>
          </p:nvPr>
        </p:nvSpPr>
        <p:spPr>
          <a:xfrm>
            <a:off x="1524000" y="2651599"/>
            <a:ext cx="252527" cy="1023782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6" name="文本框 41"/>
          <p:cNvSpPr txBox="1"/>
          <p:nvPr>
            <p:custDataLst>
              <p:tags r:id="rId7"/>
            </p:custDataLst>
          </p:nvPr>
        </p:nvSpPr>
        <p:spPr>
          <a:xfrm>
            <a:off x="2308889" y="2740055"/>
            <a:ext cx="8909546" cy="846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生物竞争可以促进物种进化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8" name="矩形 12"/>
          <p:cNvSpPr/>
          <p:nvPr>
            <p:custDataLst>
              <p:tags r:id="rId8"/>
            </p:custDataLst>
          </p:nvPr>
        </p:nvSpPr>
        <p:spPr>
          <a:xfrm>
            <a:off x="2042276" y="3866931"/>
            <a:ext cx="9311583" cy="1023782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0" name="矩形 17"/>
          <p:cNvSpPr/>
          <p:nvPr>
            <p:custDataLst>
              <p:tags r:id="rId9"/>
            </p:custDataLst>
          </p:nvPr>
        </p:nvSpPr>
        <p:spPr>
          <a:xfrm>
            <a:off x="1524000" y="3866931"/>
            <a:ext cx="252527" cy="1023782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2" name="文本框 19"/>
          <p:cNvSpPr txBox="1"/>
          <p:nvPr>
            <p:custDataLst>
              <p:tags r:id="rId10"/>
            </p:custDataLst>
          </p:nvPr>
        </p:nvSpPr>
        <p:spPr>
          <a:xfrm>
            <a:off x="2308889" y="3955387"/>
            <a:ext cx="8909546" cy="846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生物竞争可以维持生态平衡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4" name="矩形 49"/>
          <p:cNvSpPr/>
          <p:nvPr>
            <p:custDataLst>
              <p:tags r:id="rId11"/>
            </p:custDataLst>
          </p:nvPr>
        </p:nvSpPr>
        <p:spPr>
          <a:xfrm>
            <a:off x="2042276" y="5081640"/>
            <a:ext cx="9311583" cy="1023782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6" name="矩形 26"/>
          <p:cNvSpPr/>
          <p:nvPr>
            <p:custDataLst>
              <p:tags r:id="rId12"/>
            </p:custDataLst>
          </p:nvPr>
        </p:nvSpPr>
        <p:spPr>
          <a:xfrm>
            <a:off x="1524000" y="5081640"/>
            <a:ext cx="252527" cy="1023782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8" name="文本框 27"/>
          <p:cNvSpPr txBox="1"/>
          <p:nvPr>
            <p:custDataLst>
              <p:tags r:id="rId13"/>
            </p:custDataLst>
          </p:nvPr>
        </p:nvSpPr>
        <p:spPr>
          <a:xfrm>
            <a:off x="2308889" y="5170096"/>
            <a:ext cx="8909546" cy="846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生物竞争可以影响生物多样性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2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381109"/>
            <a:ext cx="9144000" cy="1152000"/>
          </a:xfrm>
        </p:spPr>
        <p:txBody>
          <a:bodyPr/>
          <a:lstStyle/>
          <a:p>
            <a:r>
              <a:rPr lang="zh-CN" altLang="en-US"/>
              <a:t>生物竞争的实例</a:t>
            </a:r>
            <a:endParaRPr lang="zh-CN" altLang="en-US"/>
          </a:p>
        </p:txBody>
      </p:sp>
      <p:sp>
        <p:nvSpPr>
          <p:cNvPr id="104912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2189693"/>
            <a:ext cx="9144000" cy="1148675"/>
          </a:xfrm>
        </p:spPr>
        <p:txBody>
          <a:bodyPr/>
          <a:lstStyle/>
          <a:p>
            <a:r>
              <a:rPr lang="en-US" altLang="zh-CN"/>
              <a:t>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15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不同物种间的竞争</a:t>
            </a:r>
            <a:endParaRPr lang="zh-CN" altLang="en-US"/>
          </a:p>
        </p:txBody>
      </p:sp>
      <p:sp>
        <p:nvSpPr>
          <p:cNvPr id="1049152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367209" y="1751001"/>
            <a:ext cx="766742" cy="2231056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4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386160" y="4236447"/>
            <a:ext cx="728895" cy="2002012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6" name="任意多边形 18"/>
          <p:cNvSpPr/>
          <p:nvPr>
            <p:custDataLst>
              <p:tags r:id="rId4"/>
            </p:custDataLst>
          </p:nvPr>
        </p:nvSpPr>
        <p:spPr>
          <a:xfrm>
            <a:off x="6749294" y="2480325"/>
            <a:ext cx="2002012" cy="3021290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8" name="任意多边形 19"/>
          <p:cNvSpPr/>
          <p:nvPr>
            <p:custDataLst>
              <p:tags r:id="rId5"/>
            </p:custDataLst>
          </p:nvPr>
        </p:nvSpPr>
        <p:spPr>
          <a:xfrm flipV="1">
            <a:off x="6635014" y="1907203"/>
            <a:ext cx="2231056" cy="10721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0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2255621" y="1751575"/>
            <a:ext cx="766742" cy="222975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2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2275721" y="4236447"/>
            <a:ext cx="728895" cy="2002012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4" name="任意多边形 4"/>
          <p:cNvSpPr/>
          <p:nvPr>
            <p:custDataLst>
              <p:tags r:id="rId8"/>
            </p:custDataLst>
          </p:nvPr>
        </p:nvSpPr>
        <p:spPr>
          <a:xfrm>
            <a:off x="1638854" y="2480325"/>
            <a:ext cx="2002012" cy="3021290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6" name="任意多边形 5"/>
          <p:cNvSpPr/>
          <p:nvPr>
            <p:custDataLst>
              <p:tags r:id="rId9"/>
            </p:custDataLst>
          </p:nvPr>
        </p:nvSpPr>
        <p:spPr>
          <a:xfrm flipV="1">
            <a:off x="1524000" y="1907203"/>
            <a:ext cx="2229751" cy="10721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1638854" y="3116044"/>
            <a:ext cx="2002012" cy="1803783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狮子与野牛：狮子捕食野牛，野牛群通过集体行动和防御策略来应对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7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749294" y="3116044"/>
            <a:ext cx="2002012" cy="1803783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植物与植物：植物通过根系竞争水分和养分，通过枝叶竞争阳光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72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877169" y="1763061"/>
            <a:ext cx="766742" cy="222975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4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896695" y="4247932"/>
            <a:ext cx="728895" cy="2002012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6" name="任意多边形 11"/>
          <p:cNvSpPr/>
          <p:nvPr>
            <p:custDataLst>
              <p:tags r:id="rId14"/>
            </p:custDataLst>
          </p:nvPr>
        </p:nvSpPr>
        <p:spPr>
          <a:xfrm>
            <a:off x="4259828" y="2491237"/>
            <a:ext cx="2002012" cy="3021290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8" name="任意多边形 12"/>
          <p:cNvSpPr/>
          <p:nvPr>
            <p:custDataLst>
              <p:tags r:id="rId15"/>
            </p:custDataLst>
          </p:nvPr>
        </p:nvSpPr>
        <p:spPr>
          <a:xfrm flipV="1">
            <a:off x="4145548" y="1919262"/>
            <a:ext cx="2229751" cy="10721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856101" y="1785457"/>
            <a:ext cx="766742" cy="222975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2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875626" y="4269180"/>
            <a:ext cx="728895" cy="2003317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4" name="任意多边形 25"/>
          <p:cNvSpPr/>
          <p:nvPr>
            <p:custDataLst>
              <p:tags r:id="rId18"/>
            </p:custDataLst>
          </p:nvPr>
        </p:nvSpPr>
        <p:spPr>
          <a:xfrm>
            <a:off x="9238185" y="2513633"/>
            <a:ext cx="2003317" cy="3021290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6" name="任意多边形 26"/>
          <p:cNvSpPr/>
          <p:nvPr>
            <p:custDataLst>
              <p:tags r:id="rId19"/>
            </p:custDataLst>
          </p:nvPr>
        </p:nvSpPr>
        <p:spPr>
          <a:xfrm flipV="1">
            <a:off x="9124479" y="1941659"/>
            <a:ext cx="2229751" cy="10721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38759" y="3149351"/>
            <a:ext cx="2002012" cy="1803783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动物与动物：动物通过领地、食物、配偶等竞争资源，如老虎与熊、狼与鹿等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9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4259828" y="3126955"/>
            <a:ext cx="2002012" cy="1803783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蚂蚁与蚜虫：蚂蚁保护蚜虫，蚜虫为蚂蚁提供蜜露作为回报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2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同物种间的竞争</a:t>
            </a:r>
            <a:endParaRPr lang="zh-CN" altLang="en-US"/>
          </a:p>
        </p:txBody>
      </p:sp>
      <p:sp>
        <p:nvSpPr>
          <p:cNvPr id="1049226" name="弧形 58"/>
          <p:cNvSpPr/>
          <p:nvPr>
            <p:custDataLst>
              <p:tags r:id="rId2"/>
            </p:custDataLst>
          </p:nvPr>
        </p:nvSpPr>
        <p:spPr>
          <a:xfrm>
            <a:off x="8244348" y="2216274"/>
            <a:ext cx="3110172" cy="3110172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8" name="弧形 57"/>
          <p:cNvSpPr/>
          <p:nvPr>
            <p:custDataLst>
              <p:tags r:id="rId3"/>
            </p:custDataLst>
          </p:nvPr>
        </p:nvSpPr>
        <p:spPr>
          <a:xfrm>
            <a:off x="1524000" y="2216274"/>
            <a:ext cx="3110172" cy="3110172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0" name="椭圆 22"/>
          <p:cNvSpPr/>
          <p:nvPr>
            <p:custDataLst>
              <p:tags r:id="rId4"/>
            </p:custDataLst>
          </p:nvPr>
        </p:nvSpPr>
        <p:spPr>
          <a:xfrm>
            <a:off x="8550085" y="2463216"/>
            <a:ext cx="2615568" cy="2615568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2" name="椭圆 23"/>
          <p:cNvSpPr/>
          <p:nvPr>
            <p:custDataLst>
              <p:tags r:id="rId5"/>
            </p:custDataLst>
          </p:nvPr>
        </p:nvSpPr>
        <p:spPr>
          <a:xfrm>
            <a:off x="8896140" y="2515292"/>
            <a:ext cx="353096" cy="35309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4" name="正文"/>
          <p:cNvSpPr txBox="1"/>
          <p:nvPr>
            <p:custDataLst>
              <p:tags r:id="rId6"/>
            </p:custDataLst>
          </p:nvPr>
        </p:nvSpPr>
        <p:spPr>
          <a:xfrm>
            <a:off x="8955776" y="3218320"/>
            <a:ext cx="1804030" cy="124090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鸟类和蝙蝠：争夺食物和栖息地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236" name="椭圆 24"/>
          <p:cNvSpPr/>
          <p:nvPr>
            <p:custDataLst>
              <p:tags r:id="rId7"/>
            </p:custDataLst>
          </p:nvPr>
        </p:nvSpPr>
        <p:spPr>
          <a:xfrm>
            <a:off x="6370445" y="2463216"/>
            <a:ext cx="2615568" cy="2615568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8" name="椭圆 25"/>
          <p:cNvSpPr/>
          <p:nvPr>
            <p:custDataLst>
              <p:tags r:id="rId8"/>
            </p:custDataLst>
          </p:nvPr>
        </p:nvSpPr>
        <p:spPr>
          <a:xfrm>
            <a:off x="6715660" y="2515292"/>
            <a:ext cx="353096" cy="35309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0" name="正文"/>
          <p:cNvSpPr txBox="1"/>
          <p:nvPr>
            <p:custDataLst>
              <p:tags r:id="rId9"/>
            </p:custDataLst>
          </p:nvPr>
        </p:nvSpPr>
        <p:spPr>
          <a:xfrm>
            <a:off x="6776135" y="3218320"/>
            <a:ext cx="1804030" cy="124090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蜜蜂和蝴蝶：争夺花粉和花蜜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2" name="椭圆 7"/>
          <p:cNvSpPr/>
          <p:nvPr>
            <p:custDataLst>
              <p:tags r:id="rId10"/>
            </p:custDataLst>
          </p:nvPr>
        </p:nvSpPr>
        <p:spPr>
          <a:xfrm>
            <a:off x="4190805" y="2463216"/>
            <a:ext cx="2615568" cy="2615568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4" name="椭圆 9"/>
          <p:cNvSpPr/>
          <p:nvPr>
            <p:custDataLst>
              <p:tags r:id="rId11"/>
            </p:custDataLst>
          </p:nvPr>
        </p:nvSpPr>
        <p:spPr>
          <a:xfrm>
            <a:off x="4536019" y="2515292"/>
            <a:ext cx="353096" cy="35309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6" name="正文"/>
          <p:cNvSpPr txBox="1"/>
          <p:nvPr>
            <p:custDataLst>
              <p:tags r:id="rId12"/>
            </p:custDataLst>
          </p:nvPr>
        </p:nvSpPr>
        <p:spPr>
          <a:xfrm>
            <a:off x="4596495" y="3218320"/>
            <a:ext cx="1804030" cy="124090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狼和狐狸：争夺食物和领地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248" name="椭圆 5"/>
          <p:cNvSpPr/>
          <p:nvPr>
            <p:custDataLst>
              <p:tags r:id="rId13"/>
            </p:custDataLst>
          </p:nvPr>
        </p:nvSpPr>
        <p:spPr>
          <a:xfrm>
            <a:off x="1763382" y="2463216"/>
            <a:ext cx="2615568" cy="2615568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0" name="椭圆 4"/>
          <p:cNvSpPr/>
          <p:nvPr>
            <p:custDataLst>
              <p:tags r:id="rId14"/>
            </p:custDataLst>
          </p:nvPr>
        </p:nvSpPr>
        <p:spPr>
          <a:xfrm>
            <a:off x="2108597" y="2515292"/>
            <a:ext cx="353096" cy="35309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2" name="正文"/>
          <p:cNvSpPr txBox="1"/>
          <p:nvPr>
            <p:custDataLst>
              <p:tags r:id="rId15"/>
            </p:custDataLst>
          </p:nvPr>
        </p:nvSpPr>
        <p:spPr>
          <a:xfrm>
            <a:off x="2169073" y="3218320"/>
            <a:ext cx="1804030" cy="124090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狮子和鬣狗：争夺食物和领地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https://d.book118.com/388106143127006045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1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72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  <p:tag name="KSO_WM_TEMPLATE_THUMBS_INDEX" val="1、9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此处编辑 添加文档标题"/>
  <p:tag name="KSO_WM_UNIT_TYPE" val="a"/>
  <p:tag name="KSO_WM_UNIT_VALUE" val="3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1"/>
</p:tagLst>
</file>

<file path=ppt/tags/tag60.xml><?xml version="1.0" encoding="utf-8"?>
<p:tagLst xmlns:p="http://schemas.openxmlformats.org/presentationml/2006/main">
  <p:tag name="KSO_WM_BEAUTIFY_FLAG" val="#wm#"/>
  <p:tag name="KSO_WM_SLIDE_ID" val="custom2023099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  <p:tag name="KSO_WM_TEMPLATE_THUMBS_INDEX" val="1、9"/>
</p:tagLst>
</file>

<file path=ppt/tags/tag6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6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4_2"/>
  <p:tag name="KSO_WM_UNIT_INDEX" val="1_4_2"/>
  <p:tag name="KSO_WM_UNIT_LAYERLEVEL" val="1_1_1"/>
  <p:tag name="KSO_WM_UNIT_TYPE" val="l_h_i"/>
</p:tagLst>
</file>

<file path=ppt/tags/tag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1_2"/>
  <p:tag name="KSO_WM_UNIT_INDEX" val="1_1_2"/>
  <p:tag name="KSO_WM_UNIT_LAYERLEVEL" val="1_1_1"/>
  <p:tag name="KSO_WM_UNIT_TYPE" val="l_h_i"/>
</p:tagLst>
</file>

<file path=ppt/tags/tag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2_2"/>
  <p:tag name="KSO_WM_UNIT_INDEX" val="1_2_2"/>
  <p:tag name="KSO_WM_UNIT_LAYERLEVEL" val="1_1_1"/>
  <p:tag name="KSO_WM_UNIT_TYPE" val="l_h_i"/>
</p:tagLst>
</file>

<file path=ppt/tags/tag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3_2"/>
  <p:tag name="KSO_WM_UNIT_INDEX" val="1_3_2"/>
  <p:tag name="KSO_WM_UNIT_LAYERLEVEL" val="1_1_1"/>
  <p:tag name="KSO_WM_UNIT_TYPE" val="l_h_i"/>
</p:tagLst>
</file>

<file path=ppt/tags/tag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5_2"/>
  <p:tag name="KSO_WM_UNIT_INDEX" val="1_5_2"/>
  <p:tag name="KSO_WM_UNIT_LAYERLEVEL" val="1_1_1"/>
  <p:tag name="KSO_WM_UNIT_TYPE" val="l_h_i"/>
</p:tagLst>
</file>

<file path=ppt/tags/tag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6_2"/>
  <p:tag name="KSO_WM_UNIT_INDEX" val="1_6_2"/>
  <p:tag name="KSO_WM_UNIT_LAYERLEVEL" val="1_1_1"/>
  <p:tag name="KSO_WM_UNIT_TYPE" val="l_h_i"/>
</p:tagLst>
</file>

<file path=ppt/tags/tag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1_2"/>
  <p:tag name="KSO_WM_UNIT_INDEX" val="1_1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1_1"/>
  <p:tag name="KSO_WM_UNIT_INDEX" val="1_1_1"/>
  <p:tag name="KSO_WM_UNIT_LAYERLEVEL" val="1_1_1"/>
  <p:tag name="KSO_WM_UNIT_SUBTYPE" val="d"/>
  <p:tag name="KSO_WM_UNIT_TYPE" val="l_h_i"/>
</p:tagLst>
</file>

<file path=ppt/tags/tag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2_2"/>
  <p:tag name="KSO_WM_UNIT_INDEX" val="1_2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2_1"/>
  <p:tag name="KSO_WM_UNIT_INDEX" val="1_2_1"/>
  <p:tag name="KSO_WM_UNIT_LAYERLEVEL" val="1_1_1"/>
  <p:tag name="KSO_WM_UNIT_SUBTYPE" val="d"/>
  <p:tag name="KSO_WM_UNIT_TYPE" val="l_h_i"/>
</p:tagLst>
</file>

<file path=ppt/tags/tag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3_2"/>
  <p:tag name="KSO_WM_UNIT_INDEX" val="1_3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3_1"/>
  <p:tag name="KSO_WM_UNIT_INDEX" val="1_3_1"/>
  <p:tag name="KSO_WM_UNIT_LAYERLEVEL" val="1_1_1"/>
  <p:tag name="KSO_WM_UNIT_SUBTYPE" val="d"/>
  <p:tag name="KSO_WM_UNIT_TYPE" val="l_h_i"/>
</p:tagLst>
</file>

<file path=ppt/tags/tag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4_2"/>
  <p:tag name="KSO_WM_UNIT_INDEX" val="1_4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4_1"/>
  <p:tag name="KSO_WM_UNIT_INDEX" val="1_4_1"/>
  <p:tag name="KSO_WM_UNIT_LAYERLEVEL" val="1_1_1"/>
  <p:tag name="KSO_WM_UNIT_SUBTYPE" val="d"/>
  <p:tag name="KSO_WM_UNIT_TYPE" val="l_h_i"/>
</p:tagLst>
</file>

<file path=ppt/tags/tag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5_2"/>
  <p:tag name="KSO_WM_UNIT_INDEX" val="1_5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5_1"/>
  <p:tag name="KSO_WM_UNIT_INDEX" val="1_5_1"/>
  <p:tag name="KSO_WM_UNIT_LAYERLEVEL" val="1_1_1"/>
  <p:tag name="KSO_WM_UNIT_SUBTYPE" val="d"/>
  <p:tag name="KSO_WM_UNIT_TYPE" val="l_h_i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6_2"/>
  <p:tag name="KSO_WM_UNIT_INDEX" val="1_6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2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6_1"/>
  <p:tag name="KSO_WM_UNIT_INDEX" val="1_6_1"/>
  <p:tag name="KSO_WM_UNIT_LAYERLEVEL" val="1_1_1"/>
  <p:tag name="KSO_WM_UNIT_SUBTYPE" val="d"/>
  <p:tag name="KSO_WM_UNIT_TYPE" val="l_h_i"/>
</p:tagLst>
</file>

<file path=ppt/tags/tag81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5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1"/>
  <p:tag name="KSO_WM_UNIT_DIAGRAM_ISNUMVISUAL" val="0"/>
  <p:tag name="KSO_WM_UNIT_DIAGRAM_ISREFERUNIT" val="0"/>
  <p:tag name="KSO_WM_UNIT_HIGHLIGHT" val="0"/>
  <p:tag name="KSO_WM_UNIT_ID" val="custom20230995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84.xml><?xml version="1.0" encoding="utf-8"?>
<p:tagLst xmlns:p="http://schemas.openxmlformats.org/presentationml/2006/main">
  <p:tag name="KSO_WM_BEAUTIFY_FLAG" val="#wm#"/>
  <p:tag name="KSO_WM_SLIDE_ID" val="custom2023099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2_1"/>
  <p:tag name="KSO_WM_UNIT_INDEX" val="1_2_1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1_1"/>
  <p:tag name="KSO_WM_UNIT_INDEX" val="1_1_1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4_1"/>
  <p:tag name="KSO_WM_UNIT_INDEX" val="1_4_1"/>
  <p:tag name="KSO_WM_UNIT_LAYERLEVEL" val="1_1_1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3_1"/>
  <p:tag name="KSO_WM_UNIT_INDEX" val="1_3_1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5_1"/>
  <p:tag name="KSO_WM_UNIT_INDEX" val="1_5_1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6_1"/>
  <p:tag name="KSO_WM_UNIT_INDEX" val="1_6_1"/>
  <p:tag name="KSO_WM_UNIT_LAYERLEVEL" val="1_1_1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2_2"/>
  <p:tag name="KSO_WM_UNIT_INDEX" val="1_2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1_2"/>
  <p:tag name="KSO_WM_UNIT_INDEX" val="1_1_2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4_2"/>
  <p:tag name="KSO_WM_UNIT_INDEX" val="1_4_2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3_2"/>
  <p:tag name="KSO_WM_UNIT_INDEX" val="1_3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5_2"/>
  <p:tag name="KSO_WM_UNIT_INDEX" val="1_5_2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6_2"/>
  <p:tag name="KSO_WM_UNIT_INDEX" val="1_6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1"/>
  <p:tag name="KSO_WM_UNIT_DIAGRAM_ISNUMVISUAL" val="0"/>
  <p:tag name="KSO_WM_UNIT_DIAGRAM_ISREFERUNIT" val="0"/>
  <p:tag name="KSO_WM_UNIT_HIGHLIGHT" val="0"/>
  <p:tag name="KSO_WM_UNIT_ID" val="custom20230995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17.xml><?xml version="1.0" encoding="utf-8"?>
<p:tagLst xmlns:p="http://schemas.openxmlformats.org/presentationml/2006/main">
  <p:tag name="KSO_WM_BEAUTIFY_FLAG" val="#wm#"/>
  <p:tag name="KSO_WM_SLIDE_ID" val="custom2023099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1"/>
  <p:tag name="KSO_WM_UNIT_DIAGRAM_ISNUMVISUAL" val="0"/>
  <p:tag name="KSO_WM_UNIT_DIAGRAM_ISREFERUNIT" val="0"/>
  <p:tag name="KSO_WM_UNIT_HIGHLIGHT" val="0"/>
  <p:tag name="KSO_WM_UNIT_ID" val="custom20230995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44.xml><?xml version="1.0" encoding="utf-8"?>
<p:tagLst xmlns:p="http://schemas.openxmlformats.org/presentationml/2006/main">
  <p:tag name="KSO_WM_BEAUTIFY_FLAG" val="#wm#"/>
  <p:tag name="KSO_WM_SLIDE_ID" val="custom2023099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71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00B0F0"/>
      </a:accent1>
      <a:accent2>
        <a:srgbClr val="8FCDFF"/>
      </a:accent2>
      <a:accent3>
        <a:srgbClr val="FF7860"/>
      </a:accent3>
      <a:accent4>
        <a:srgbClr val="46D1AC"/>
      </a:accent4>
      <a:accent5>
        <a:srgbClr val="FF7943"/>
      </a:accent5>
      <a:accent6>
        <a:srgbClr val="FFB268"/>
      </a:accent6>
      <a:hlink>
        <a:srgbClr val="0563C1"/>
      </a:hlink>
      <a:folHlink>
        <a:srgbClr val="954F72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8">
      <vt:lpstr>Arial</vt:lpstr>
      <vt:lpstr>Calibri</vt:lpstr>
      <vt:lpstr>微软雅黑</vt:lpstr>
      <vt:lpstr>Montserrat ExtraBold</vt:lpstr>
      <vt:lpstr>宋体</vt:lpstr>
      <vt:lpstr>Office Theme</vt:lpstr>
      <vt:lpstr>生物间的竞争关系</vt:lpstr>
      <vt:lpstr>目录</vt:lpstr>
      <vt:lpstr>生物竞争的定义和类型</vt:lpstr>
      <vt:lpstr>定义</vt:lpstr>
      <vt:lpstr>类型</vt:lpstr>
      <vt:lpstr>生物竞争的机制和影响</vt:lpstr>
      <vt:lpstr>机制</vt:lpstr>
      <vt:lpstr>影响</vt:lpstr>
      <vt:lpstr>生物竞争的实例</vt:lpstr>
      <vt:lpstr>不同物种间的竞争</vt:lpstr>
      <vt:lpstr>同物种间的竞争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2024-09-26T12:44:17.935</cp:lastPrinted>
  <dcterms:created xsi:type="dcterms:W3CDTF">2024-09-26T04:44:17Z</dcterms:created>
  <dcterms:modified xsi:type="dcterms:W3CDTF">2024-09-26T04:44:19Z</dcterms:modified>
</cp:coreProperties>
</file>