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2142B-9A06-4560-A1D0-B63C9EF23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4148A7-E248-4780-ACC5-AED5C5FBD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B503D5-F245-4908-8A2A-7D085F6F4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4551B3-325A-461A-93FA-475D30D6C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894835-6ADC-448E-8B0B-9BF9CFDF6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3DF826-E48A-472F-9DEF-3E7FC2CBF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9C5A7D-BC7D-4A13-BFD8-0118AB6A9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C96C43-B3FE-4E2E-AD33-8C9927D23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7467BF-9403-4014-805A-6D571D14A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84F09-F975-4D32-8F37-B454804F5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29AC8F-19B7-4E8D-AB10-37B7B214C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07026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糖尿病居家护理动画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日常居家护理技巧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特殊情况居家护理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居家护理常见误区与注意事项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糖尿病居家护理动画总结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糖尿病是一种常见的慢性代谢性疾病，由于胰岛素分泌不足或作用受损导致血糖升高。根据病因，糖尿病可分为1型、2型、妊娠期糖尿病等类型。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由于胰岛素分泌不足或作用受损，导致血糖升高的一种慢性代谢性疾病。长期高血糖可导致一系列并发症，如心血管疾病、肾脏疾病、神经病变等。根据病因，糖尿病主要分为1型糖尿病、2型糖尿病和妊娠期糖尿病等类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糖尿病的症状主要包括多饮、多尿、多食、消瘦等，部分患者可能出现疲乏无力、视力模糊等症状。体征上可能出现体重下降、肥胖、皮肤瘙痒等表现。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症状主要包括多饮、多尿、多食、消瘦等，这些症状在高血糖时会变得更为明显。此外，部分患者还可能出现疲乏无力、视力模糊等症状。体征上，糖尿病患者可能会出现体重下降、肥胖、皮肤瘙痒等表现。这些症状和体征有助于诊断糖尿病，但并不是所有患者都会出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糖尿病的病因较为复杂，主要包括遗传因素、环境因素和自身免疫等因素。发病机制主要与胰岛素分泌不足或作用受损有关。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病因较为复杂，主要包括遗传因素、环境因素和自身免疫等因素。遗传因素是指家族中有糖尿病病史的人群更容易患病；环境因素包括不良的生活习惯、缺乏运动、肥胖等；自身免疫因素是指某些情况下，身体会攻击胰岛素细胞，导致胰岛素分泌不足。发病机制主要与胰岛素分泌不足或作用受损有关，导致血糖升高，进而引发一系列并发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居家护理的重要性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通过定期监测血糖，可以及时发现血糖异常，采取相应措施，预防糖尿病并发症的发生。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定期监测血糖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控制饮食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542" b="3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规律运动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合理控制饮食，保持营养均衡，有助于降低血糖，预防糖尿病并发症。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适当的运动可以促进新陈代谢，降低血糖，预防糖尿病并发症的发生。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通过居家护理，患者可以更好地管理自己的病情，减轻心理压力，提高生活质量。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83" r="1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3292" r="23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500" r="8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减轻心理压力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通过有效的居家护理，可以减少患者频繁就医的次数，降低生活成本，提高生活质量。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避免频繁就医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居家护理可以帮助患者增强自我管理能力，更好地控制病情，提高生活质量。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增强自我管理能力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减少医疗费用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适当的居家护理可以减少患者的医疗费用，减轻家庭经济负担。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降低住院率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通过有效的居家护理，可以降低患者的住院率，减轻医疗负担。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居家护理可以使医疗资源得到更合理的分配和利用，提高医疗效率。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4458" r="44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减轻医疗负担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日常居家护理技巧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合理控制饮食是糖尿病护理的重要环节，需注意食物的热量、糖分、脂肪和蛋白质含量。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适量摄入优质蛋白质，如鱼、瘦肉、豆类和蛋类，以满足身体的营养需求。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保证蛋白质摄入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根据患者的年龄、性别、身高、体重和活动量，计算每日所需热量，制定个性化的饮食计划。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计算每日所需热量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减少高糖食品和饮料的摄入，如糖果、蛋糕和含糖饮料，选择低糖或无糖的替代品。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控制糖分摄入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减少高脂肪食品的摄入，如炸食、全脂奶制品和肥肉，选择低脂肪或富含不饱和脂肪的食物。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控制脂肪摄入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定期监测血糖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在运动前后监测血糖水平，以便及时调整运动计划和饮食安排。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注意运动安全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运动前进行适当的热身活动，避免运动过程中的意外伤害，如有不适，及时停止运动。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确定运动时间和强度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根据患者的身体状况和运动习惯，选择合适的运动时间和强度，避免过度疲劳。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适当的运动有助于控制血糖水平，提高身体代谢能力，增强免疫力。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选择适合的运动方式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如散步、慢跑、骑车或游泳等有氧运动，以及力量训练等无氧运动。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https://d.book118.com/388107026014006032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2024-09-09T08:22:53.000</cp:lastPrinted>
  <dcterms:created xsi:type="dcterms:W3CDTF">2024-09-09T00:22:53Z</dcterms:created>
  <dcterms:modified xsi:type="dcterms:W3CDTF">2024-09-09T00:22:54Z</dcterms:modified>
</cp:coreProperties>
</file>