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DB1909-E15E-427A-9096-E5EA7D9816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6EB98F-DBCA-494F-B947-8C4C74AF6E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F37BAA-5ABB-4F7F-910A-829B98E212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CCBB6A-9B3D-4703-A5A3-7A1D6F12FD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5DEEA2-0B36-4AEC-AA4F-1CAB1BCB17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7690A9B-6DA3-43BC-907F-195E4A22B0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7AD5FB4-B620-4572-BE37-6C555CA71F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25169E-F6A2-4D4F-939B-2B90DF5394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70A8E8-0A4D-49C7-8E3B-12D711EEA8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A32B4A-21E9-48AA-813B-3E38C2A960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EBEF5E-61EA-407C-A297-3E6748B167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810706210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双重预防机制实施方案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双重预防机制概述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风险分级管控实施步骤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隐患排查治理实施步骤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实施方案保障措施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实施方案效果评估与改进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7375" r="73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随着经济快速发展，企业数量不断增加，安全生产风险也随之加大。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我国安全生产形势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为有效预防和减少事故，提出了构建双重预防机制的思路和方法。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双重预防机制的提出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通过构建双重预防机制，全面提升企业安全生产水平，有效遏制重特大事故发生。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双重预防机制是安全生产领域的重要创新，对于保障人民群众生命财产安全、促进经济社会持续健康发展具有重要意义。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双重预防机制概述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根据危险源和风险因素的性质和可能导致的后果，进行定性和定量评估，确定风险等级。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风险管控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针对不同风险等级，采取相应的管控措施，如制定管理规定、加强培训教育、安装安全设施等，确保风险得到有效控制。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通过收集数据、分析资料等方式，全面识别企业存在的危险源和风险因素。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风险分级管控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隐患评估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对发现的隐患进行评估，确定其可能导致的后果和风险等级。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隐患治理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根据隐患评估结果，采取相应的治理措施，如维修设备、更换部件、改进工艺等，消除或降低隐患可能造成的危害。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隐患排查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定期或不定期对企业进行全面检查，发现存在的隐患和问题。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隐患排查治理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风险分级管控和隐患排查治理是相互关联的两个阶段，前者侧重于风险的辨识和评估，后者侧重于隐患的排查和治理。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相互关联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风险分级管控可以为隐患排查治理提供依据和指导，而隐患排查治理的成果又可以进一步完善风险分级管控体系。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相互促进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双重预防机制的实施都是为了实现企业安全生产的目标，保障员工生命安全和企业财产安全。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共同目标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双重预防机制的关系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风险分级管控实施步骤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识别危险源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全面梳理生产工艺流程、作业环境和人员行为等方面的危险源，确保无遗漏。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划分风险区域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根据危险源的潜在风险大小和可能导致的后果，将生产区域划分为不同等级的风险区域。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记录风险信息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建立风险信息档案，详细记录各风险区域的危险源、潜在风险和可能导致的后果等信息。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风险辨识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833" r="12833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评估方法选择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根据实际情况选择适用的风险评估方法，如安全检查表、危险与可操作性分析等。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评估过程实施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按照所选方法对各风险区域进行风险评估，确定风险等级。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评估结果记录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将风险评估结果详细记录在风险信息档案中，为后续的风险控制提供依据。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根据风险评估结果，将控制措施分为工程技术措施、管理措施和应急处置措施等类型。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控制措施分类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153" b="7153"/>
          <a:stretch>
            <a:fillRect/>
          </a:stretch>
        </p:blipFill>
        <p:spPr>
          <a:xfrm>
            <a:off x="6096000" y="1153983"/>
            <a:ext cx="5194482" cy="5194483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针对不同等级的风险，制定相应的控制措施，确保能够有效降低或消除风险。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控制措施制定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制定控制措施的实施计划，明确责任部门和完成时间，确保措施的有效执行。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控制措施实施计划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风险控制措施制定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24" r="12524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更新控制措施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针对风险变化情况，及时更新控制措施，提高管控效果。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定期对各风险区域进行评估，了解风险变化情况。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调整风险等级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根据评估结果，对风险等级进行动态调整，确保管控措施的针对性和有效性。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风险分级管控更新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https://d.book118.com/388107062100006035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2024-09-14T12:02:36.578</cp:lastPrinted>
  <dcterms:created xsi:type="dcterms:W3CDTF">2024-09-14T04:02:36Z</dcterms:created>
  <dcterms:modified xsi:type="dcterms:W3CDTF">2024-09-14T04:02:38Z</dcterms:modified>
</cp:coreProperties>
</file>