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D2A382-1631-4F04-8393-88108B251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8DAF55-F66D-4320-AB3C-9CEC4F0FB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E43C3F-1C26-49CC-B271-7044DBFBF1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082652-A2E5-437E-A7C0-EA12DC9C97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AD095D-1445-482A-8508-4B249153A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26CC33-8226-43BA-80F4-AF8A23196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BCD5FF-7749-49E4-8860-5A2D61636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05EEB5-F636-4771-ACE3-C981F1342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9C586F-EADB-4FFB-9B06-8FD33BD7F0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ABFD45-83F1-4886-AB38-4B195867E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74AC90-0C4F-4CFD-8EB3-4AD295B95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11003503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培养学生心理健康案例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培养学生心理健康的案例分析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心理健康教育的策略与实践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学校心理健康教育的挑战与对策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722" r="217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001" r="3200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56" r="2905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心理健康对于个体的整体健康和幸福感至关重要，它影响个体的认知、情感、行为和社会功能等多个方面。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心理健康是指个体在心理、情感和行为上都能保持相对稳定、协调一致的状态，能够适应生活、工作和社会环境的变化。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良好的心理健康有助于学生建立积极的人际关系，增强学生的社会适应能力和应对压力的能力。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心理健康问题会影响学生的学习、生活和成长，甚至可能导致心理障碍和行为问题，因此需要引起重视和关注。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1208" b="1208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835" r="2835"/>
          <a:stretch>
            <a:fillRect/>
          </a:stretch>
        </p:blipFill>
        <p:spPr>
          <a:xfrm>
            <a:off x="8486660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心理健康有助于提高学生的学业成绩和创造力，增强学生的自信心和自尊心，促进学生的全面发展。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心理健康对学生成长的影响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培养学生心理健康的案例分析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积极应对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学生小张在面对学习压力时，通过制定合理的学习计划、寻求老师和同学的帮助以及进行适当的放松活动，成功地缓解了压力，成绩也有所提高。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案例一：应对学习压力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 学生小李在与同学发生矛盾后，主动寻求老师和家长的帮助，通过沟通交流解决了问题，并学会了如何更好地处理人际关系。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案例二：处理人际关系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自我反思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 学生小王在经历一次失败后，进行了深入的自我反思，重新审视了自己的优点和不足，并制定了个人发展计划，以提升自我认知和自信心。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案例三：提升自我认知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心理健康教育的策略与实践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https://d.book118.com/388110035033006042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2024-09-21T08:20:49.814</cp:lastPrinted>
  <dcterms:created xsi:type="dcterms:W3CDTF">2024-09-21T00:20:49Z</dcterms:created>
  <dcterms:modified xsi:type="dcterms:W3CDTF">2024-09-21T00:20:51Z</dcterms:modified>
</cp:coreProperties>
</file>