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QTMTB+MS-UIGothic"/>
      <p:regular r:id="rId19"/>
    </p:embeddedFont>
    <p:embeddedFont>
      <p:font typeface="KJGLUO+FGOAGC+ArialMT"/>
      <p:regular r:id="rId20"/>
    </p:embeddedFont>
    <p:embeddedFont>
      <p:font typeface="JPWPQP+NWKUET+MicrosoftYaHei-Bold"/>
      <p:regular r:id="rId21"/>
    </p:embeddedFont>
    <p:embeddedFont>
      <p:font typeface="INJLTV+IELQOS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A18B7-6EBD-4AF7-8F30-B027E1F62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A3BD7-88CF-42BE-9BD7-F62885F4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D8E35-EE69-4266-B066-C70BBFA3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1FBC6-F40F-4114-BB9A-2497106B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5A3AD-50D8-4D98-A07F-E4D7666DA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FAF59-A803-41AA-A3CE-1D5BAA7C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838EC-D352-4EF8-A9A7-1C7FB368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51DD3-303D-435D-89F5-836D9041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EFF2C-84DD-486C-B54E-C6A66B56D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D6AC0-B2EA-4AC7-93FD-0623D9737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6CE68-39D2-43D6-9C36-F578E6EE7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1011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素材一材多用分析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1245" y="3099355"/>
            <a:ext cx="17145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RQTMTB+MS-UIGothic"/>
                <a:cs typeface="RQTMT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RQTMTB+MS-UIGothic"/>
                <a:cs typeface="RQTMT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3225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JGLUO+FGOAGC+ArialMT"/>
                <a:cs typeface="KJGLUO+FGOAG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00960" y="3808920"/>
            <a:ext cx="4089341" cy="12704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JGLUO+FGOAGC+ArialMT"/>
                <a:cs typeface="KJGLUO+FGOAG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用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JGLUO+FGOAGC+ArialMT"/>
                <a:cs typeface="KJGLUO+FGOAG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RQTMTB+MS-UIGothic"/>
                <a:cs typeface="RQTMTB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0960" y="3322510"/>
            <a:ext cx="4089341" cy="12704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JGLUO+FGOAGC+ArialMT"/>
                <a:cs typeface="KJGLUO+FGOAG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素材一材多用的案例分析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JGLUO+FGOAGC+ArialMT"/>
                <a:cs typeface="KJGLUO+FGOAG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RQTMTB+MS-UIGothic"/>
                <a:cs typeface="RQTMTB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38800" y="3692683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RQTMTB+MS-UIGothic"/>
                <a:cs typeface="RQTMTB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81040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素材一材多用是一种有效的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源利用方式，旨在减少浪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、降低成本并提高工作效率。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随着社会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对环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保和可持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展的重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，素材一材多用已成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，广泛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用于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各个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件旨在介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素材一材多用的概念、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景和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施方法，以帮助用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更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好地理解和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一理念。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素材一材多用的定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素材一材多用是指在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同一种素材或材料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行多次利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用或加工，以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实现节约资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源、降低成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本、减少浪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的目的。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一概念的核心在于通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合理的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和工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，使同一种素材或材料在不同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品或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程中重复利用，从而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更高的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源利用效率和更低的成本。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8600" y="3692683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RQTMTB+MS-UIGothic"/>
                <a:cs typeface="RQTMTB+MS-UIGothic"/>
              </a:rPr>
              <a:t>减少重复采集和存</a:t>
            </a:r>
            <a:r>
              <a:rPr sz="1550">
                <a:solidFill>
                  <a:srgbClr val="3490F4"/>
                </a:solidFill>
                <a:latin typeface="SimSun"/>
                <a:cs typeface="SimSun"/>
              </a:rPr>
              <a:t> 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重复使用同一素材，可以避免多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次采集和存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QTMTB+MS-UIGothic"/>
                <a:cs typeface="RQTMTB+MS-UIGothic"/>
              </a:rPr>
              <a:t>降低成本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减少素材的采集、存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和管理成本，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降低制作成本和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源消耗。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提高效率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RQTMTB+MS-UIGothic"/>
                <a:cs typeface="RQTMTB+MS-UIGothic"/>
              </a:rPr>
              <a:t>减少重复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3490F4"/>
                </a:solidFill>
                <a:latin typeface="RQTMTB+MS-UIGothic"/>
                <a:cs typeface="RQTMTB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同一素材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行重复的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编辑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，提高制作效率。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RQTMTB+MS-UIGothic"/>
                <a:cs typeface="RQTMTB+MS-UIGothic"/>
              </a:rPr>
              <a:t>快速响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3490F4"/>
                </a:solidFill>
                <a:latin typeface="RQTMTB+MS-UIGothic"/>
                <a:cs typeface="RQTMTB+MS-UIGothic"/>
              </a:rPr>
              <a:t>需求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3490F4"/>
                </a:solidFill>
                <a:latin typeface="RQTMTB+MS-UIGothic"/>
                <a:cs typeface="RQTMTB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由于素材已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经处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，可以快速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用到不同的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目中，适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新性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490F4"/>
                </a:solidFill>
                <a:latin typeface="SimSun"/>
                <a:cs typeface="SimSun"/>
              </a:rPr>
              <a:t>创</a:t>
            </a:r>
            <a:r>
              <a:rPr sz="2000" spc="15">
                <a:solidFill>
                  <a:srgbClr val="3490F4"/>
                </a:solidFill>
                <a:latin typeface="RQTMTB+MS-UIGothic"/>
                <a:cs typeface="RQTMTB+MS-UIGothic"/>
              </a:rPr>
              <a:t>意无限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将同一素材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用到不同的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景中，可以激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发创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意和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灵感，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设计风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RQTMTB+MS-UIGothic"/>
                <a:cs typeface="RQTMTB+MS-UIGothic"/>
              </a:rPr>
              <a:t>提升品牌形象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和素材的再利用，可以提升品牌形象和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RQTMTB+MS-UIGothic"/>
                <a:cs typeface="RQTMTB+MS-UIGothic"/>
              </a:rPr>
              <a:t>知度。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RQTMTB+MS-UIGothic"/>
                <a:cs typeface="RQTMTB+MS-UIGothic"/>
              </a:rPr>
              <a:t>素材一材多用的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600">
                <a:solidFill>
                  <a:srgbClr val="000000"/>
                </a:solidFill>
                <a:latin typeface="RQTMTB+MS-UIGothic"/>
                <a:cs typeface="RQTMTB+MS-UIGothic"/>
              </a:rPr>
              <a:t>用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3600">
                <a:solidFill>
                  <a:srgbClr val="000000"/>
                </a:solidFill>
                <a:latin typeface="RQTMTB+MS-UIGothic"/>
                <a:cs typeface="RQTMTB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建筑行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 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建筑行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是素材一材多用的重要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域，通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合理利用材料和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元素，可以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实现节约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成本、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保和可持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602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QTMTB+MS-UIGothic"/>
                <a:cs typeface="RQTMTB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490F4"/>
                </a:solidFill>
                <a:latin typeface="RQTMTB+MS-UIGothic"/>
                <a:cs typeface="RQTMT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在建筑行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中，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设计师们经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常使用各种材料和元素来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造独特的建筑作品。通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巧妙的构思和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，可以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材多用，例如使用同一种材料制作建筑的不同部分，或者将一种材料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行改造和再利用，以适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不同的功能和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要求。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不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可以降低成本，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可以减少浪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和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境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染，促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可持</a:t>
            </a:r>
            <a:r>
              <a:rPr sz="1500">
                <a:solidFill>
                  <a:srgbClr val="08478C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8478C"/>
                </a:solidFill>
                <a:latin typeface="RQTMTB+MS-UIGothic"/>
                <a:cs typeface="RQTMTB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家居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RQTMTB+MS-UIGothic"/>
                <a:cs typeface="RQTMT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023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家居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中，一材多用的理念同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适用，通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合理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和使用材料，可以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成本的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46861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在家庭装修和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中，一材多用的理念可以帮助我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更好地利用有限的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算和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源。例如，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一款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好、耐用且易于清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的材料，可以用于制作家居的不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同部分，如桌面、椅子和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壁等。此外，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可以通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巧妙的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和改造，将一种材料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行再利用，以适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不同的功能和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格。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节约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成本，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可以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家居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更加美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用和个性化。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3490F4"/>
                </a:solidFill>
                <a:latin typeface="RQTMTB+MS-UIGothic"/>
                <a:cs typeface="RQTMTB+MS-UIGothic"/>
              </a:rPr>
              <a:t>品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490F4"/>
                </a:solidFill>
                <a:latin typeface="RQTMTB+MS-UIGothic"/>
                <a:cs typeface="RQTMT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中，一材多用的理念可以帮助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设计师们创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造出更加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保、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和有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RQTMTB+MS-UIGothic"/>
                <a:cs typeface="RQTMTB+MS-UIGothic"/>
              </a:rPr>
              <a:t>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在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品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中，一材多用的理念同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适用。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设计师们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以通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过选择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合适的材料和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元素，将它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们进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行巧妙的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合和再利用，以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一材多用的效果。例如，使用一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种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保材料制作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品的不同部分，或者将一种材料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改造和再利用，以适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不同的功能和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要求。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可以降低成本，减少浪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境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染，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可以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让产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更加独特、有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意和有</a:t>
            </a:r>
            <a:r>
              <a:rPr sz="1350">
                <a:solidFill>
                  <a:srgbClr val="08478C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8478C"/>
                </a:solidFill>
                <a:latin typeface="RQTMTB+MS-UIGothic"/>
                <a:cs typeface="RQTMTB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https://d.book118.com/388110115070006042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RQTMTB+MS-UIGothic</vt:lpstr>
      <vt:lpstr>SimSun</vt:lpstr>
      <vt:lpstr>KJGLUO+FGOAGC+ArialMT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2024-09-21T16:39:08.490</cp:lastPrinted>
  <dcterms:created xsi:type="dcterms:W3CDTF">2024-09-21T08:39:08Z</dcterms:created>
  <dcterms:modified xsi:type="dcterms:W3CDTF">2024-09-21T08:39:09Z</dcterms:modified>
</cp:coreProperties>
</file>