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22051F-1C94-484A-B30F-1DADFD9CD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F005C-A3DE-4F7B-A745-DCC778E7C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E70C97-2A49-4597-A93C-C1CFA69C1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F4A696-529A-483D-B9D7-D95C5CBD7D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6D6C43-58FB-4684-9F81-DC8C4FA10A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1D03F1-A0CD-4729-9FEE-28081C4F58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7D4014-4DF7-4CAE-A185-CA60AA0531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036F51-4731-4769-A657-F8E346358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AEF1FF-E085-4A87-8978-C4D92A699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166D1D-E740-47E3-A04A-90558E5BFB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7C4D3-83A6-4FA2-A92A-F067D8D52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11045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版本控制工具的用户体验</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版本控制工具简介
 用户体验定义与重要性
 常见版本控制工具对比
 工具界面与操作流程
 用户反馈与评价分析
 工具优缺点与适用场景
 提升用户体验的建议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版本控制工具简介</a:t>
            </a:r>
          </a:p>
        </p:txBody>
      </p:sp>
      <p:sp>
        <p:nvSpPr>
          <p:cNvPr id="3" name="Subtitle 2"/>
          <p:cNvSpPr>
            <a:spLocks noGrp="1"/>
          </p:cNvSpPr>
          <p:nvPr>
            <p:ph type="subTitle" idx="1"/>
          </p:nvPr>
        </p:nvSpPr>
        <p:spPr/>
        <p:txBody>
          <a:bodyPr/>
          <a:lstStyle/>
          <a:p>
            <a:r>
              <a:t>版本控制工具的用户体验</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版本控制工具简介</a:t>
            </a:r>
          </a:p>
        </p:txBody>
      </p:sp>
      <p:sp>
        <p:nvSpPr>
          <p:cNvPr id="3" name="Text Placeholder 2"/>
          <p:cNvSpPr>
            <a:spLocks noGrp="1"/>
          </p:cNvSpPr>
          <p:nvPr>
            <p:ph type="body" idx="1"/>
          </p:nvPr>
        </p:nvSpPr>
        <p:spPr/>
        <p:txBody>
          <a:bodyPr/>
          <a:lstStyle/>
          <a:p>
            <a:r>
              <a:t>版本控制工具的定义和作用</a:t>
            </a:r>
          </a:p>
        </p:txBody>
      </p:sp>
      <p:sp>
        <p:nvSpPr>
          <p:cNvPr id="4" name="Content Placeholder 3"/>
          <p:cNvSpPr>
            <a:spLocks noGrp="1"/>
          </p:cNvSpPr>
          <p:nvPr>
            <p:ph sz="half" idx="2"/>
          </p:nvPr>
        </p:nvSpPr>
        <p:spPr/>
        <p:txBody>
          <a:bodyPr/>
          <a:lstStyle/>
          <a:p>
            <a:r>
              <a:t>1.版本控制工具是用于管理和跟踪软件代码变更的工具，帮助开发者协同工作，提高开发效率。</a:t>
            </a:r>
          </a:p>
          <a:p>
            <a:r>
              <a:t>2.版本控制工具可以记录代码的修改历史和变更轨迹，提供代码版本管理和恢复机制。</a:t>
            </a:r>
          </a:p>
          <a:p>
            <a:r>
              <a:t>3.版本控制工具是现代软件开发不可或缺的基础设施，提升了软件开发的可靠性和可维护性。</a:t>
            </a:r>
          </a:p>
          <a:p/>
        </p:txBody>
      </p:sp>
      <p:sp>
        <p:nvSpPr>
          <p:cNvPr id="5" name="Text Placeholder 4"/>
          <p:cNvSpPr>
            <a:spLocks noGrp="1"/>
          </p:cNvSpPr>
          <p:nvPr>
            <p:ph type="body" idx="3"/>
          </p:nvPr>
        </p:nvSpPr>
        <p:spPr/>
        <p:txBody>
          <a:bodyPr/>
          <a:lstStyle/>
          <a:p>
            <a:r>
              <a:t>常见版本控制工具介绍</a:t>
            </a:r>
          </a:p>
        </p:txBody>
      </p:sp>
      <p:sp>
        <p:nvSpPr>
          <p:cNvPr id="6" name="Content Placeholder 5"/>
          <p:cNvSpPr>
            <a:spLocks noGrp="1"/>
          </p:cNvSpPr>
          <p:nvPr>
            <p:ph sz="half" idx="4"/>
          </p:nvPr>
        </p:nvSpPr>
        <p:spPr/>
        <p:txBody>
          <a:bodyPr/>
          <a:lstStyle/>
          <a:p>
            <a:r>
              <a:t>1.Git是一个广泛使用的分布式版本控制系统，具有强大的分支管理和协同工作能力。</a:t>
            </a:r>
          </a:p>
          <a:p>
            <a:r>
              <a:t>2.SVN是一个集中式版本控制系统，采用客户端-服务器架构，简单易用。</a:t>
            </a:r>
          </a:p>
          <a:p>
            <a:r>
              <a:t>3.Mercurial是另一个分布式版本控制系统，与Git类似，但具有更简单的用户界面。</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版本控制工具简介</a:t>
            </a:r>
          </a:p>
        </p:txBody>
      </p:sp>
      <p:sp>
        <p:nvSpPr>
          <p:cNvPr id="3" name="Content Placeholder 2"/>
          <p:cNvSpPr>
            <a:spLocks noGrp="1"/>
          </p:cNvSpPr>
          <p:nvPr>
            <p:ph sz="half" idx="2"/>
          </p:nvPr>
        </p:nvSpPr>
        <p:spPr/>
        <p:txBody>
          <a:bodyPr/>
          <a:lstStyle/>
          <a:p>
            <a:r>
              <a:t>1.版本控制工具的基本操作包括提交代码、拉取代码、合并代码和解决冲突等。</a:t>
            </a:r>
          </a:p>
          <a:p>
            <a:r>
              <a:t>2.熟练掌握版本控制工具的操作对于提高开发效率和协同工作非常重要。</a:t>
            </a:r>
          </a:p>
          <a:p>
            <a:r>
              <a:t>3.版本控制工具提供了命令行和图形界面等多种操作方式，满足不同用户的需求。</a:t>
            </a:r>
          </a:p>
          <a:p/>
        </p:txBody>
      </p:sp>
      <p:sp>
        <p:nvSpPr>
          <p:cNvPr id="4" name="Text Placeholder 3"/>
          <p:cNvSpPr>
            <a:spLocks noGrp="1"/>
          </p:cNvSpPr>
          <p:nvPr>
            <p:ph type="body" idx="3"/>
          </p:nvPr>
        </p:nvSpPr>
        <p:spPr/>
        <p:txBody>
          <a:bodyPr/>
          <a:lstStyle/>
          <a:p>
            <a:r>
              <a:t>版本控制工具在软件开发流程中的应用</a:t>
            </a:r>
          </a:p>
        </p:txBody>
      </p:sp>
      <p:sp>
        <p:nvSpPr>
          <p:cNvPr id="5" name="Content Placeholder 4"/>
          <p:cNvSpPr>
            <a:spLocks noGrp="1"/>
          </p:cNvSpPr>
          <p:nvPr>
            <p:ph sz="half" idx="4"/>
          </p:nvPr>
        </p:nvSpPr>
        <p:spPr/>
        <p:txBody>
          <a:bodyPr/>
          <a:lstStyle/>
          <a:p>
            <a:r>
              <a:t>1.版本控制工具在软件开发流程中扮演着重要的角色，贯穿于需求、设计、编码、测试和部署等各个环节。</a:t>
            </a:r>
          </a:p>
          <a:p>
            <a:r>
              <a:t>2.版本控制工具可以帮助开发者实现代码的模块化管理和组件化开发，提高代码复用性和可维护性。</a:t>
            </a:r>
          </a:p>
          <a:p>
            <a:r>
              <a:t>3.版本控制工具为软件开发提供了可靠的变更管理和质量控制机制，保障软件产品的质量和稳定性。</a:t>
            </a:r>
          </a:p>
          <a:p/>
        </p:txBody>
      </p:sp>
      <p:sp>
        <p:nvSpPr>
          <p:cNvPr id="6" name="Text Placeholder 5"/>
          <p:cNvSpPr>
            <a:spLocks noGrp="1"/>
          </p:cNvSpPr>
          <p:nvPr>
            <p:ph type="body" idx="1"/>
          </p:nvPr>
        </p:nvSpPr>
        <p:spPr/>
        <p:txBody>
          <a:bodyPr/>
          <a:lstStyle/>
          <a:p>
            <a:r>
              <a:t>版本控制工具的基本操作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版本控制工具简介</a:t>
            </a:r>
          </a:p>
        </p:txBody>
      </p:sp>
      <p:sp>
        <p:nvSpPr>
          <p:cNvPr id="3" name="Content Placeholder 2"/>
          <p:cNvSpPr>
            <a:spLocks noGrp="1"/>
          </p:cNvSpPr>
          <p:nvPr>
            <p:ph sz="half" idx="2"/>
          </p:nvPr>
        </p:nvSpPr>
        <p:spPr/>
        <p:txBody>
          <a:bodyPr/>
          <a:lstStyle/>
          <a:p>
            <a:r>
              <a:t>1.随着云计算和DevOps技术的发展，版本控制工具将更加注重与自动化流程和集成工具的结合，提高软件交付效率。</a:t>
            </a:r>
          </a:p>
          <a:p>
            <a:r>
              <a:t>2.版本控制工具将进一步强化分支管理和协同工作能力，满足更大规模和更复杂场景下的开发需求。</a:t>
            </a:r>
          </a:p>
          <a:p>
            <a:r>
              <a:t>3.未来版本控制工具将更加注重用户体验和易用性，降低使用门槛，提高开发者的生产效率。</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版本控制工具的未来发展趋势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用户体验定义与重要性</a:t>
            </a:r>
          </a:p>
        </p:txBody>
      </p:sp>
      <p:sp>
        <p:nvSpPr>
          <p:cNvPr id="3" name="Subtitle 2"/>
          <p:cNvSpPr>
            <a:spLocks noGrp="1"/>
          </p:cNvSpPr>
          <p:nvPr>
            <p:ph type="subTitle" idx="1"/>
          </p:nvPr>
        </p:nvSpPr>
        <p:spPr/>
        <p:txBody>
          <a:bodyPr/>
          <a:lstStyle/>
          <a:p>
            <a:r>
              <a:t>版本控制工具的用户体验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用户体验定义与重要性</a:t>
            </a:r>
          </a:p>
        </p:txBody>
      </p:sp>
      <p:sp>
        <p:nvSpPr>
          <p:cNvPr id="3" name="Text Placeholder 2"/>
          <p:cNvSpPr>
            <a:spLocks noGrp="1"/>
          </p:cNvSpPr>
          <p:nvPr>
            <p:ph type="body" idx="1"/>
          </p:nvPr>
        </p:nvSpPr>
        <p:spPr/>
        <p:txBody>
          <a:bodyPr/>
          <a:lstStyle/>
          <a:p>
            <a:r>
              <a:t>用户体验定义</a:t>
            </a:r>
          </a:p>
        </p:txBody>
      </p:sp>
      <p:sp>
        <p:nvSpPr>
          <p:cNvPr id="4" name="Content Placeholder 3"/>
          <p:cNvSpPr>
            <a:spLocks noGrp="1"/>
          </p:cNvSpPr>
          <p:nvPr>
            <p:ph sz="half" idx="2"/>
          </p:nvPr>
        </p:nvSpPr>
        <p:spPr/>
        <p:txBody>
          <a:bodyPr/>
          <a:lstStyle/>
          <a:p>
            <a:r>
              <a:t>1.用户体验是指用户在使用产品或服务时所感受到的整体满意度和舒适度，包括功能、外观、易用性等方面的体验。</a:t>
            </a:r>
          </a:p>
          <a:p>
            <a:r>
              <a:t>2.用户体验是一种主观感受，需要考虑用户的需求和期望，以及产品的设计和功能是否满足这些需求和期望。</a:t>
            </a:r>
          </a:p>
          <a:p>
            <a:r>
              <a:t>3.优秀的用户体验可以提高用户满意度和忠诚度，进而促进产品或服务的发展。</a:t>
            </a:r>
          </a:p>
          <a:p/>
        </p:txBody>
      </p:sp>
      <p:sp>
        <p:nvSpPr>
          <p:cNvPr id="5" name="Text Placeholder 4"/>
          <p:cNvSpPr>
            <a:spLocks noGrp="1"/>
          </p:cNvSpPr>
          <p:nvPr>
            <p:ph type="body" idx="3"/>
          </p:nvPr>
        </p:nvSpPr>
        <p:spPr/>
        <p:txBody>
          <a:bodyPr/>
          <a:lstStyle/>
          <a:p>
            <a:r>
              <a:t>用户体验重要性</a:t>
            </a:r>
          </a:p>
        </p:txBody>
      </p:sp>
      <p:sp>
        <p:nvSpPr>
          <p:cNvPr id="6" name="Content Placeholder 5"/>
          <p:cNvSpPr>
            <a:spLocks noGrp="1"/>
          </p:cNvSpPr>
          <p:nvPr>
            <p:ph sz="half" idx="4"/>
          </p:nvPr>
        </p:nvSpPr>
        <p:spPr/>
        <p:txBody>
          <a:bodyPr/>
          <a:lstStyle/>
          <a:p>
            <a:r>
              <a:t>1.用户体验是产品或服务质量的重要体现，对于提高市场竞争力至关重要。</a:t>
            </a:r>
          </a:p>
          <a:p>
            <a:r>
              <a:t>2.良好的用户体验可以增加用户黏性，促进用户转化和口碑传播。</a:t>
            </a:r>
          </a:p>
          <a:p>
            <a:r>
              <a:t>3.在数字化时代，用户体验成为企业核心竞争力的重要组成部分，对于企业的长期发展具有重要意义。</a:t>
            </a:r>
          </a:p>
          <a:p>
            <a:r>
              <a:t>以上内容仅供参考，具体内容可以根据您的需求进行调整优化。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常见版本控制工具对比</a:t>
            </a:r>
          </a:p>
        </p:txBody>
      </p:sp>
      <p:sp>
        <p:nvSpPr>
          <p:cNvPr id="3" name="Subtitle 2"/>
          <p:cNvSpPr>
            <a:spLocks noGrp="1"/>
          </p:cNvSpPr>
          <p:nvPr>
            <p:ph type="subTitle" idx="1"/>
          </p:nvPr>
        </p:nvSpPr>
        <p:spPr/>
        <p:txBody>
          <a:bodyPr/>
          <a:lstStyle/>
          <a:p>
            <a:r>
              <a:t>版本控制工具的用户体验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常见版本控制工具对比</a:t>
            </a:r>
          </a:p>
        </p:txBody>
      </p:sp>
      <p:sp>
        <p:nvSpPr>
          <p:cNvPr id="3" name="Text Placeholder 2"/>
          <p:cNvSpPr>
            <a:spLocks noGrp="1"/>
          </p:cNvSpPr>
          <p:nvPr>
            <p:ph type="body" idx="1"/>
          </p:nvPr>
        </p:nvSpPr>
        <p:spPr/>
        <p:txBody>
          <a:bodyPr/>
          <a:lstStyle/>
          <a:p>
            <a:r>
              <a:t>Git</a:t>
            </a:r>
          </a:p>
        </p:txBody>
      </p:sp>
      <p:sp>
        <p:nvSpPr>
          <p:cNvPr id="4" name="Content Placeholder 3"/>
          <p:cNvSpPr>
            <a:spLocks noGrp="1"/>
          </p:cNvSpPr>
          <p:nvPr>
            <p:ph sz="half" idx="2"/>
          </p:nvPr>
        </p:nvSpPr>
        <p:spPr/>
        <p:txBody>
          <a:bodyPr/>
          <a:lstStyle/>
          <a:p>
            <a:r>
              <a:t>1.分布式版本控制系统，具有高度的灵活性和可扩展性，支持非线性开发模式。</a:t>
            </a:r>
          </a:p>
          <a:p>
            <a:r>
              <a:t>2.提供强大的分支管理功能，适用于大型项目的并行开发。</a:t>
            </a:r>
          </a:p>
          <a:p>
            <a:r>
              <a:t>3.学习曲线较陡峭，需要一定的技术背景和使用经验。</a:t>
            </a:r>
          </a:p>
          <a:p/>
        </p:txBody>
      </p:sp>
      <p:sp>
        <p:nvSpPr>
          <p:cNvPr id="5" name="Text Placeholder 4"/>
          <p:cNvSpPr>
            <a:spLocks noGrp="1"/>
          </p:cNvSpPr>
          <p:nvPr>
            <p:ph type="body" idx="3"/>
          </p:nvPr>
        </p:nvSpPr>
        <p:spPr/>
        <p:txBody>
          <a:bodyPr/>
          <a:lstStyle/>
          <a:p>
            <a:r>
              <a:t>SVN</a:t>
            </a:r>
          </a:p>
        </p:txBody>
      </p:sp>
      <p:sp>
        <p:nvSpPr>
          <p:cNvPr id="6" name="Content Placeholder 5"/>
          <p:cNvSpPr>
            <a:spLocks noGrp="1"/>
          </p:cNvSpPr>
          <p:nvPr>
            <p:ph sz="half" idx="4"/>
          </p:nvPr>
        </p:nvSpPr>
        <p:spPr/>
        <p:txBody>
          <a:bodyPr/>
          <a:lstStyle/>
          <a:p>
            <a:r>
              <a:t>1.集中式版本控制系统，易于使用和管理，适合小型团队项目。</a:t>
            </a:r>
          </a:p>
          <a:p>
            <a:r>
              <a:t>2.具有较好的稳定性和兼容性，但与分布式版本控制系统相比，灵活性较差。</a:t>
            </a:r>
          </a:p>
          <a:p>
            <a:r>
              <a:t>3.需要定期备份中央服务器，以防止数据丢失。</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常见版本控制工具对比</a:t>
            </a:r>
          </a:p>
        </p:txBody>
      </p:sp>
      <p:sp>
        <p:nvSpPr>
          <p:cNvPr id="3" name="Text Placeholder 2"/>
          <p:cNvSpPr>
            <a:spLocks noGrp="1"/>
          </p:cNvSpPr>
          <p:nvPr>
            <p:ph type="body" idx="1"/>
          </p:nvPr>
        </p:nvSpPr>
        <p:spPr/>
        <p:txBody>
          <a:bodyPr/>
          <a:lstStyle/>
          <a:p>
            <a:r>
              <a:t>Mercurial</a:t>
            </a:r>
          </a:p>
        </p:txBody>
      </p:sp>
      <p:sp>
        <p:nvSpPr>
          <p:cNvPr id="4" name="Content Placeholder 3"/>
          <p:cNvSpPr>
            <a:spLocks noGrp="1"/>
          </p:cNvSpPr>
          <p:nvPr>
            <p:ph sz="half" idx="2"/>
          </p:nvPr>
        </p:nvSpPr>
        <p:spPr/>
        <p:txBody>
          <a:bodyPr/>
          <a:lstStyle/>
          <a:p>
            <a:r>
              <a:t>1.分布式版本控制系统，具有较好的易用性和可扩展性。</a:t>
            </a:r>
          </a:p>
          <a:p>
            <a:r>
              <a:t>2.与Git相比，学习曲线较平缓，更适合初学者使用。</a:t>
            </a:r>
          </a:p>
          <a:p>
            <a:r>
              <a:t>3.功能相对较少，但对于一般项目开发而言足够使用。</a:t>
            </a:r>
          </a:p>
          <a:p/>
        </p:txBody>
      </p:sp>
      <p:sp>
        <p:nvSpPr>
          <p:cNvPr id="5" name="Text Placeholder 4"/>
          <p:cNvSpPr>
            <a:spLocks noGrp="1"/>
          </p:cNvSpPr>
          <p:nvPr>
            <p:ph type="body" idx="3"/>
          </p:nvPr>
        </p:nvSpPr>
        <p:spPr/>
        <p:txBody>
          <a:bodyPr/>
          <a:lstStyle/>
          <a:p>
            <a:r>
              <a:t>Perforce</a:t>
            </a:r>
          </a:p>
        </p:txBody>
      </p:sp>
      <p:sp>
        <p:nvSpPr>
          <p:cNvPr id="6" name="Content Placeholder 5"/>
          <p:cNvSpPr>
            <a:spLocks noGrp="1"/>
          </p:cNvSpPr>
          <p:nvPr>
            <p:ph sz="half" idx="4"/>
          </p:nvPr>
        </p:nvSpPr>
        <p:spPr/>
        <p:txBody>
          <a:bodyPr/>
          <a:lstStyle/>
          <a:p>
            <a:r>
              <a:t>1.集中式版本控制系统，具有强大的管理和扩展能力，适用于大型企业级项目。</a:t>
            </a:r>
          </a:p>
          <a:p>
            <a:r>
              <a:t>2.提供详细的版本控制历史记录，方便追踪和管理。</a:t>
            </a:r>
          </a:p>
          <a:p>
            <a:r>
              <a:t>3.需要专门的服务器硬件和软件支持，成本较高。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常见版本控制工具对比</a:t>
            </a:r>
          </a:p>
        </p:txBody>
      </p:sp>
      <p:sp>
        <p:nvSpPr>
          <p:cNvPr id="3" name="Text Placeholder 2"/>
          <p:cNvSpPr>
            <a:spLocks noGrp="1"/>
          </p:cNvSpPr>
          <p:nvPr>
            <p:ph type="body" idx="1"/>
          </p:nvPr>
        </p:nvSpPr>
        <p:spPr/>
        <p:txBody>
          <a:bodyPr/>
          <a:lstStyle/>
          <a:p>
            <a:r>
              <a:t>CVS</a:t>
            </a:r>
          </a:p>
        </p:txBody>
      </p:sp>
      <p:sp>
        <p:nvSpPr>
          <p:cNvPr id="4" name="Content Placeholder 3"/>
          <p:cNvSpPr>
            <a:spLocks noGrp="1"/>
          </p:cNvSpPr>
          <p:nvPr>
            <p:ph sz="half" idx="2"/>
          </p:nvPr>
        </p:nvSpPr>
        <p:spPr/>
        <p:txBody>
          <a:bodyPr/>
          <a:lstStyle/>
          <a:p>
            <a:r>
              <a:t>1.早期的集中式版本控制系统，简单易用，但功能相对较弱。</a:t>
            </a:r>
          </a:p>
          <a:p>
            <a:r>
              <a:t>2.对于小型项目而言足够使用，但对于大型项目可能会存在性能和扩展性问题。</a:t>
            </a:r>
          </a:p>
          <a:p>
            <a:r>
              <a:t>3.目前已经被许多更先进的版本控制工具所取代。</a:t>
            </a:r>
          </a:p>
          <a:p/>
        </p:txBody>
      </p:sp>
      <p:sp>
        <p:nvSpPr>
          <p:cNvPr id="5" name="Text Placeholder 4"/>
          <p:cNvSpPr>
            <a:spLocks noGrp="1"/>
          </p:cNvSpPr>
          <p:nvPr>
            <p:ph type="body" idx="3"/>
          </p:nvPr>
        </p:nvSpPr>
        <p:spPr/>
        <p:txBody>
          <a:bodyPr/>
          <a:lstStyle/>
          <a:p>
            <a:r>
              <a:t>TFS（TeamFoundationServer）</a:t>
            </a:r>
          </a:p>
        </p:txBody>
      </p:sp>
      <p:sp>
        <p:nvSpPr>
          <p:cNvPr id="6" name="Content Placeholder 5"/>
          <p:cNvSpPr>
            <a:spLocks noGrp="1"/>
          </p:cNvSpPr>
          <p:nvPr>
            <p:ph sz="half" idx="4"/>
          </p:nvPr>
        </p:nvSpPr>
        <p:spPr/>
        <p:txBody>
          <a:bodyPr/>
          <a:lstStyle/>
          <a:p>
            <a:r>
              <a:t>1.Microsoft推出的集成开发平台，提供版本控制、项目管理等功能。</a:t>
            </a:r>
          </a:p>
          <a:p>
            <a:r>
              <a:t>2.与Windows生态系统兼容性较好，适合使用Microsoft技术的团队。</a:t>
            </a:r>
          </a:p>
          <a:p>
            <a:r>
              <a:t>3.相对于其他版本控制工具而言，学习成本和使用成本较高。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工具界面与操作流程</a:t>
            </a:r>
          </a:p>
        </p:txBody>
      </p:sp>
      <p:sp>
        <p:nvSpPr>
          <p:cNvPr id="3" name="Subtitle 2"/>
          <p:cNvSpPr>
            <a:spLocks noGrp="1"/>
          </p:cNvSpPr>
          <p:nvPr>
            <p:ph type="subTitle" idx="1"/>
          </p:nvPr>
        </p:nvSpPr>
        <p:spPr/>
        <p:txBody>
          <a:bodyPr/>
          <a:lstStyle/>
          <a:p>
            <a:r>
              <a:t>版本控制工具的用户体验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工具界面与操作流程</a:t>
            </a:r>
          </a:p>
        </p:txBody>
      </p:sp>
      <p:sp>
        <p:nvSpPr>
          <p:cNvPr id="3" name="Text Placeholder 2"/>
          <p:cNvSpPr>
            <a:spLocks noGrp="1"/>
          </p:cNvSpPr>
          <p:nvPr>
            <p:ph type="body" idx="1"/>
          </p:nvPr>
        </p:nvSpPr>
        <p:spPr/>
        <p:txBody>
          <a:bodyPr/>
          <a:lstStyle/>
          <a:p>
            <a:r>
              <a:t>工具界面设计</a:t>
            </a:r>
          </a:p>
        </p:txBody>
      </p:sp>
      <p:sp>
        <p:nvSpPr>
          <p:cNvPr id="4" name="Content Placeholder 3"/>
          <p:cNvSpPr>
            <a:spLocks noGrp="1"/>
          </p:cNvSpPr>
          <p:nvPr>
            <p:ph sz="half" idx="2"/>
          </p:nvPr>
        </p:nvSpPr>
        <p:spPr/>
        <p:txBody>
          <a:bodyPr/>
          <a:lstStyle/>
          <a:p>
            <a:r>
              <a:t>1.界面布局：简洁明了的界面布局，功能区域分明，减少用户的认知负荷。</a:t>
            </a:r>
          </a:p>
          <a:p>
            <a:r>
              <a:t>2.交互设计：支持快捷键操作，提供即时反馈，增强用户交互体验。</a:t>
            </a:r>
          </a:p>
          <a:p>
            <a:r>
              <a:t>3.视觉设计：采用扁平化、高对比度的设计风格，提高视觉舒适度。</a:t>
            </a:r>
          </a:p>
          <a:p>
            <a:r>
              <a:t>随着用户体验设计的发展，工具界面的设计趋势倾向于简洁、直观和高效。通过优化界面布局，减少不必要的元素，使用户能够更快速地找到所需功能。同时，注重交互设计，提供流畅的操作体验，让用户在使用过程中感到顺畅和自如。</a:t>
            </a:r>
          </a:p>
          <a:p/>
        </p:txBody>
      </p:sp>
      <p:sp>
        <p:nvSpPr>
          <p:cNvPr id="5" name="Text Placeholder 4"/>
          <p:cNvSpPr>
            <a:spLocks noGrp="1"/>
          </p:cNvSpPr>
          <p:nvPr>
            <p:ph type="body" idx="3"/>
          </p:nvPr>
        </p:nvSpPr>
        <p:spPr/>
        <p:txBody>
          <a:bodyPr/>
          <a:lstStyle/>
          <a:p>
            <a:r>
              <a:t>操作流程优化</a:t>
            </a:r>
          </a:p>
        </p:txBody>
      </p:sp>
      <p:sp>
        <p:nvSpPr>
          <p:cNvPr id="6" name="Content Placeholder 5"/>
          <p:cNvSpPr>
            <a:spLocks noGrp="1"/>
          </p:cNvSpPr>
          <p:nvPr>
            <p:ph sz="half" idx="4"/>
          </p:nvPr>
        </p:nvSpPr>
        <p:spPr/>
        <p:txBody>
          <a:bodyPr/>
          <a:lstStyle/>
          <a:p>
            <a:r>
              <a:t>1.简化步骤：减少操作步骤，提高用户完成任务的效率。</a:t>
            </a:r>
          </a:p>
          <a:p>
            <a:r>
              <a:t>2.引导提示：在操作过程中提供引导提示，帮助用户顺利完成任务。</a:t>
            </a:r>
          </a:p>
          <a:p>
            <a:r>
              <a:t>3.撤销与重做：支持撤销与重做功能，让用户在使用过程中感到更加放心。</a:t>
            </a:r>
          </a:p>
          <a:p>
            <a:r>
              <a:t>在版本控制工具中，优化操作流程能够提高用户的工作效率。通过简化操作步骤，减少用户在操作过程中遇到的困难。同时，提供引导提示和撤销与重做功能，使用户在使用过程中更加安心和自信。</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工具界面与操作流程</a:t>
            </a:r>
          </a:p>
        </p:txBody>
      </p:sp>
      <p:sp>
        <p:nvSpPr>
          <p:cNvPr id="3" name="Text Placeholder 2"/>
          <p:cNvSpPr>
            <a:spLocks noGrp="1"/>
          </p:cNvSpPr>
          <p:nvPr>
            <p:ph type="body" idx="1"/>
          </p:nvPr>
        </p:nvSpPr>
        <p:spPr/>
        <p:txBody>
          <a:bodyPr/>
          <a:lstStyle/>
          <a:p>
            <a:r>
              <a:t>自定义功能</a:t>
            </a:r>
          </a:p>
        </p:txBody>
      </p:sp>
      <p:sp>
        <p:nvSpPr>
          <p:cNvPr id="4" name="Content Placeholder 3"/>
          <p:cNvSpPr>
            <a:spLocks noGrp="1"/>
          </p:cNvSpPr>
          <p:nvPr>
            <p:ph sz="half" idx="2"/>
          </p:nvPr>
        </p:nvSpPr>
        <p:spPr/>
        <p:txBody>
          <a:bodyPr/>
          <a:lstStyle/>
          <a:p>
            <a:r>
              <a:t>1.个性化设置：允许用户自定义工具界面的布局和功能，提高用户体验。</a:t>
            </a:r>
          </a:p>
          <a:p>
            <a:r>
              <a:t>2.快捷键设置：支持用户自定义快捷键，提高操作效率。</a:t>
            </a:r>
          </a:p>
          <a:p>
            <a:r>
              <a:t>3.插件扩展：提供插件扩展功能，让用户能够根据需要增加工具的功能。</a:t>
            </a:r>
          </a:p>
          <a:p>
            <a:r>
              <a:t>版本控制工具的用户体验可以通过支持自定义功能得到进一步提升。允许用户根据个人喜好和需求进行个性化设置，可以提高用户的满意度和使用效率。同时，提供插件扩展功能，使用户能够灵活地扩展工具的功能，满足更多的使用场景。</a:t>
            </a:r>
          </a:p>
          <a:p/>
        </p:txBody>
      </p:sp>
      <p:sp>
        <p:nvSpPr>
          <p:cNvPr id="5" name="Text Placeholder 4"/>
          <p:cNvSpPr>
            <a:spLocks noGrp="1"/>
          </p:cNvSpPr>
          <p:nvPr>
            <p:ph type="body" idx="3"/>
          </p:nvPr>
        </p:nvSpPr>
        <p:spPr/>
        <p:txBody>
          <a:bodyPr/>
          <a:lstStyle/>
          <a:p>
            <a:r>
              <a:t>响应速度与性能优化</a:t>
            </a:r>
          </a:p>
        </p:txBody>
      </p:sp>
      <p:sp>
        <p:nvSpPr>
          <p:cNvPr id="6" name="Content Placeholder 5"/>
          <p:cNvSpPr>
            <a:spLocks noGrp="1"/>
          </p:cNvSpPr>
          <p:nvPr>
            <p:ph sz="half" idx="4"/>
          </p:nvPr>
        </p:nvSpPr>
        <p:spPr/>
        <p:txBody>
          <a:bodyPr/>
          <a:lstStyle/>
          <a:p>
            <a:r>
              <a:t>1.快速响应：确保工具在操作过程中具有快速的响应速度，减少用户等待时间。</a:t>
            </a:r>
          </a:p>
          <a:p>
            <a:r>
              <a:t>2.资源占用：优化工具的性能，减少资源占用，提高系统稳定性。</a:t>
            </a:r>
          </a:p>
          <a:p>
            <a:r>
              <a:t>3.缓存机制：采用缓存机制，提高工具的运行速度，减少对系统资源的需求。</a:t>
            </a:r>
          </a:p>
          <a:p>
            <a:r>
              <a:t>响应速度与性能优化对于版本控制工具的用户体验至关重要。快速的响应速度可以减少用户的等待时间，提高工作效率。优化工具的性能，减少资源占用，可以提高系统的稳定性，避免因工具运行缓慢或崩溃而给用户带来不便。</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https://d.book118.com/388111045036006024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版本控制工具简介</vt:lpstr>
      <vt:lpstr> 版本控制工具简介</vt:lpstr>
      <vt:lpstr> 版本控制工具简介</vt:lpstr>
      <vt:lpstr> 版本控制工具简介</vt:lpstr>
      <vt:lpstr> 用户体验定义与重要性</vt:lpstr>
      <vt:lpstr> 用户体验定义与重要性</vt:lpstr>
      <vt:lpstr> 常见版本控制工具对比</vt:lpstr>
      <vt:lpstr> 常见版本控制工具对比</vt:lpstr>
      <vt:lpstr> 常见版本控制工具对比</vt:lpstr>
      <vt:lpstr> 常见版本控制工具对比</vt:lpstr>
      <vt:lpstr> 工具界面与操作流程</vt:lpstr>
      <vt:lpstr> 工具界面与操作流程</vt:lpstr>
      <vt:lpstr> 工具界面与操作流程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2024-08-31T06:29:02.347</cp:lastPrinted>
  <dcterms:created xsi:type="dcterms:W3CDTF">2024-08-30T22:29:02Z</dcterms:created>
  <dcterms:modified xsi:type="dcterms:W3CDTF">2024-08-30T22:29:04Z</dcterms:modified>
</cp:coreProperties>
</file>