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8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D95EC4-DDD7-4729-B562-3E54027E3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1FE0FB-C66C-41D1-A0C0-29CD9CF1E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3FFA72-B2C4-4B41-998F-6FD632153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A43C7A-F459-4AD1-B57C-E637D23CF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CA0D04-CB55-4F07-9D0C-1A906E6DA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525321-EE23-4AD0-B3B8-80F2EEC4A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200922-4C76-4AB8-A87F-F3BD6981E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B666BA-6512-4F45-BC05-D9DA0F221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DAEEA3-C17B-4E2D-BE12-50C5D88C7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5D9984-F9DA-4AD0-AF9A-E926BE93E2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EFEC45-4ABC-4B8E-9D99-C139C979CF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112003122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雷锋月学习雷锋活动策划方案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活动主题与口号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活动内容及安排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参与对象与招募方式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活动时间与地点安排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宣传推广策略部署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预算制定与资金筹措途径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执行团队组建及分工协作机制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效果评估及总结反馈体系搭建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717" r="3171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793" r="347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为纪念雷锋同志，弘扬雷锋精神，每年3月被定为学雷锋月。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雷锋月由来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通过开展各类活动，倡导社会风尚，传递正能量，推动社会主义精神文明建设。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雷锋月意义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雷锋月由来及意义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传承优良传统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学习雷锋精神有助于传承中华民族优良传统，弘扬社会主义核心价值观。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提升道德素质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学习雷锋精神有助于提升公民道德素质，形成良好的社会风尚。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增强社会责任感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学习雷锋精神有助于增强公民社会责任感，自觉投身社会公益事业。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学习雷锋精神重要性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208" b="14208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提高公众对雷锋精神的认知度和认同感。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激发公众积极参与社会公益事业的热情。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推动形成学习雷锋、争做好事的良好社会氛围。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活动目标与期望效果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活动主题与口号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通过活动，让参与者深入学习和理解雷锋精神，传承雷锋精神。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雷锋精神传承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社会实践体验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917" r="1491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志愿服务推广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083" r="14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组织参与者进行社会实践活动，亲身体验雷锋精神的实践意义。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倡导志愿服务理念，推动参与者积极参与志愿服务活动。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创意策划主题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学习雷锋，奉献他人，提升自己。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传承雷锋精神，争做时代先锋。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弘扬雷锋精神，共建文明城市。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宣传口号设计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通过活动，弘扬爱国主义精神，增强民族自豪感和凝聚力。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750" r="14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875" r="14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爱国主义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倡导集体主义精神，强化团队意识和协作精神。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集体主义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传递奉献精神，鼓励参与者为社会和他人做出贡献。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奉献精神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核心价值观体现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活动内容及安排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志愿服务项目设置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环保公益项目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组织志愿者参与城市绿化、垃圾分类、环保宣传等公益活动，提高市民环保意识。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社区服务项目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为社区居民提供便民服务，如免费理发、义诊、修理电器等，弘扬雷锋精神。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关爱弱势群体项目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走进福利院、敬老院等机构，关爱孤寡老人、残障人士等弱势群体，传递温暖与关爱。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通过图片、文字、视频等形式展示雷锋生平事迹，让参与者深入了解雷锋精神。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雷锋事迹展览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设置模拟场景，让参与者体验志愿服务过程，感受志愿服务的意义和价值。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志愿服务模拟体验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833" r="178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设置与雷锋精神相关的问答环节，增强参与者对雷锋精神的理解和认识。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互动问答环节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互动体验环节设计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邀请志愿者分享参与活动的感受和体会，传播正能量。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志愿者心得分享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组织参与者分组讨论如何践行雷锋精神，将雷锋精神融入日常生活。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学习雷锋小组讨论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展示活动成果，促进参与者之间的交流与合作，共同推动学雷锋活动的深入开展。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成果展示与交流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分享交流活动安排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参与对象与招募方式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以中小学生和大学生为主要对象，引导他们践行雷锋精神。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青少年学生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动员社会各界爱心人士，传播雷锋精神，参与志愿服务。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社会志愿者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鼓励企事业单位员工参与，发挥先锋模范作用。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企事业单位员工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目标参与人群定位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通过社交媒体、志愿者招募平台等渠道进行广泛招募。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线上招募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在社区、学校、企事业单位等场所设立招募点，吸引更多人参与。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线下招募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与相关合作伙伴共同开展招募活动，扩大招募范围。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合作伙伴招募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志愿者招募渠道选择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简化报名表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设计简洁明了的报名表，减少填写项，提高报名效率。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报名咨询热线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设立报名咨询热线，解答参与者疑问，协助完成报名。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线上报名系统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开发线上报名系统，支持多种设备报名，方便参与者随时报名。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报名流程简化措施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活动时间与地点安排</a:t>
            </a: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https://d.book118.com/388112003122006023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2024-08-30T14:08:00.710</cp:lastPrinted>
  <dcterms:created xsi:type="dcterms:W3CDTF">2024-08-30T06:08:00Z</dcterms:created>
  <dcterms:modified xsi:type="dcterms:W3CDTF">2024-08-30T06:08:03Z</dcterms:modified>
</cp:coreProperties>
</file>