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0678FB-1350-4369-A1DB-6D2D361B3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5C1367-BEBB-49FF-AE8F-8E1D07608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997986-7B1D-4CA8-92EA-997ED194B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DC93B6-EBFC-4D0F-8CC6-220DF50B0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79C2C3-8E6C-433F-81A7-69CA374847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2A50C-7CCD-459E-AD07-FF64A27701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2126A-AB29-4AC6-AE2F-C946920A73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1F4E5-D27D-408D-AC45-016DB52827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536E3-50A5-4D9C-AE19-DA87ABDF14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002EA-B950-45B8-BF4A-0199E5364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C9C85-8811-4521-82CA-C11B38A3F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2056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第九章投资项目总投资的估算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投资项目概述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总投资估算方法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固定资产投资估算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流动资金投资估算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无形资产及其他资产投资估算</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总投资估算结果分析与评价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投资项目概述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随着经济的发展和人民生活水平的提高，市场对高品质、高性能的产品需求不断增加，投资项目正是为了满足这一市场需求而提出的。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项目所采用的技术在国内外处于领先地位，具有创新性、先进性和实用性，能够提高产品质量、降低成本、增强市场竞争力。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符合国家产业政策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项目符合国家产业政策导向，属于鼓励发展的产业领域，有利于推动产业结构优化升级和区域经济发展。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406" r="22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项目的目标是建设一个年产XX万吨的高品质、高性能产品生产线，实现年销售收入XX亿元，年利润XX亿元。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产品方案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项目主要生产高品质、高性能的产品，包括A、B、C三种型号，每种型号的产品都具有独特的性能和优势，能够满足不同客户的需求。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建设规模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项目建设规模包括生产车间、仓库、办公楼等建筑物以及生产设备、配套设施等，占地面积XX平方米，总建筑面积XX平方米。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投资规模</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项目总投资XX亿元，其中建设投资XX亿元，流动资金XX亿元。</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资金来源</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项目资金来源包括企业自筹资金、银行贷款、政府补助等。其中企业自筹资金占XX%，银行贷款占XX%，政府补助占XX%。</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资金使用计划</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项目建设期为XX年，资金分年度使用计划已经制定。第一年主要用于前期工作费用、土地购置费、设备购置费等；第二年主要用于建筑工程费、安装工程费等；第三年主要用于流动资金和其他费用。</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项目投资规模及来源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总投资估算方法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估算方法分类</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利用工程建设项目概预算定额及取费标准，对投资项目的总投资进行估算。</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设备系数法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根据拟建项目主体设备购置费与已建同类项目的主体设备购置费和全部建设投资的比例关系，来估算拟建项目总投资的方法。</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生产能力指数法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根据已建成的、性质类似的建设项目或装置的投资额和生产能力以及拟建项目或装置的生产能力估算拟建项目的投资额的方法。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工程概算法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投资项目的性质</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不同的投资项目性质不同，适用的估算方法也不同。例如，对于工业项目，通常使用工程概算法；对于设备购置占比较大的项目，可以使用设备系数法。</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投资项目的规模</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投资项目的规模大小也是选择估算方法的重要依据。一般来说，对于大型项目，需要使用更为精确的估算方法，如工程概算法；而对于小型项目，则可以使用相对简单的估算方法，如生产能力指数法。</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可行性研究深度</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行性研究的深度不同，所获得的数据和信息也不同，因此需要根据可行性研究的深度选择相应的估算方法。例如，在初步可行性研究阶段，可以使用生产能力指数法进行快速估算；而在详细可行性研究阶段，则需要使用更为精确的工程概算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估算方法选择依据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工程概算法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优点是可以根据概预算定额及取费标准进行详细计算，结果较为准确；缺点是计算过程繁琐，需要投入大量的人力和时间成本。</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设备系数法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优点是计算简便快捷，适用于设备购置占比较大的项目；缺点是对于非设备购置费用占比较大的项目，该方法可能会产生较大的误差。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生产能力指数法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优点是计算简单方便，可以快速得出结果；缺点是该方法假设拟建项目与已建项目的生产能力与投资额之间存在线性关系，而实际情况可能并非如此，因此可能会导致较大的误差。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估算方法优缺点分析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固定资产投资估算</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建筑工程费用估算</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需要关注当地建筑市场的价格波动情况，以及不同建筑结构、装修标准等因素对投资估算的影响。</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注意事项</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根据建筑设计图纸、工程量清单、当地造价信息等资料，采用单位建筑工程投资估算法、单位实物工程量投资估算法或概算指标投资估算法等方法进行估算。</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估算方法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包括直接费、间接费、利润和税金等。其中，直接费包括人工费、材料费、施工机械使用费等；间接费包括规费和企业管理费等。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费用构成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根据设备清单、设备价格、运杂费等资料，采用逐项设备费用估算法或综合吨位指标法进行估算。</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估算方法</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包括设备原价、运杂费、运输保险费、采购及保管费等。</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费用构成</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需要关注设备市场价格波动情况，以及不同设备类型、规格型号、生产厂家等因素对投资估算的影响。</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注意事项</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设备购置费用估算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https://d.book118.com/388112056136006035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2024-09-14T22:30:46.305</cp:lastPrinted>
  <dcterms:created xsi:type="dcterms:W3CDTF">2024-09-14T14:30:46Z</dcterms:created>
  <dcterms:modified xsi:type="dcterms:W3CDTF">2024-09-14T14:30:48Z</dcterms:modified>
</cp:coreProperties>
</file>