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3D4ED-82E9-4EA7-91BE-775CF687F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2F798-B921-4494-9FCB-E5A64246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FE919-2BAE-4340-975D-9BE6FCEDF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63686-D521-4BBF-969A-88C407994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F2ECE5-6402-4403-8D7B-F13AF6A6E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0A878-F4D6-4767-9209-93C8A67C2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9D7D6-5E58-42F2-A69C-9A9094C5F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D2AF6-29B7-45F3-9C01-6596E4D55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23D1F-EF1E-412A-95F8-49E053D04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8C652-7E59-4238-95C8-71E6C268C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98A49-AA8F-47DC-9B0A-9C5991502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12073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南京市服饰行业的分析报告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南京市服饰行业概述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南京市服饰市场需求分析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南京市服饰行业供应链分析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南京市服饰行业财务分析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南京市服饰行业挑战与机遇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本报告旨在全面分析南京市服饰行业的现状、发展趋势和竞争格局，为相关企业和投资者提供决策参考。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随着消费升级和时尚观念的普及，服饰行业在南京市乃至全国范围内呈现出蓬勃发展的态势。同时，互联网技术的广泛应用也给传统服饰行业带来了新的机遇和挑战。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89" r="2518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本报告主要关注南京市内的服饰行业，包括但不限于男装、女装、童装、运动装等细分领域。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由于数据收集的局限性，本报告主要基于公开数据和行业报告，可能无法涵盖所有相关企业和市场动态。因此，报告的分析结果仅供参考，实际决策需结合具体情况。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南京市服饰行业概述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南京市服饰行业规模较大，涵盖了各种类型的服饰，包括男装、女装、童装、运动装等。根据统计数据，南京市服饰市场规模逐年增长，消费者需求不断升级。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随着南京市居民收入水平的提高和消费观念的转变，消费者对服饰的需求日益多样化、个性化，推动了南京市服饰行业的持续增长。同时，线上购物的兴起也为南京市服饰行业带来了新的增长点。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行业规模和增长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南京市服饰行业的参与者主要包括品牌商、批发商、零售商等。其中，品牌商主要负责设计、生产自有品牌服饰；批发商则从品牌商采购服饰，再销售给零售商；零售商则直接面对消费者，销售各类服饰。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南京市服饰行业中，参与者众多，竞争激烈。品牌商、批发商和零售商之间的竞争关系错综复杂，价格战、促销战等竞争手段层出不穷。同时，随着电商的兴起，越来越多的线上服饰品牌和平台加入到这个市场中，对传统服饰行业带来了不小的冲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行业结构和参与者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、个性化，南京市服饰行业呈现出多元化、时尚化、个性化的趋势。品牌商和零售商不断推出新的款式、新的品牌，以满足消费者的不同需求。同时，线上购物的发展也为南京市服饰行业带来了新的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南京市服饰行业面临着一些挑战和变化。一方面，随着电商的兴起，传统服饰行业面临着巨大的竞争压力；另一方面，环保意识的提高也对服饰行业的可持续发展提出了更高的要求。因此，南京市服饰行业需要不断创新、调整战略，以适应市场的变化和消费者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行业趋势和动态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南京市服饰市场需求分析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追求时尚、潮流，注重品牌和款式，购买力较强。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青年消费者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注重品质和舒适度，有一定的购买力，偏好经典款式。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中年消费者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注重实用和性价比，购买力相对较弱，偏好传统款式。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老年消费者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41" r="1624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560" b="1456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消费需求和偏好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南京市消费者对于时尚和潮流的追求较为强烈，愿意尝试新鲜、个性化的服饰。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消费者对于服饰的品质要求较高，注重面料、做工和细节。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消费者对于舒适度的需求逐渐增加，要求服饰穿着舒适、轻便、透气。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知名品牌在南京市消费者中具有较高的认知度和忠诚度。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时尚潮流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舒适度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品牌认知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南京市服饰市场上品牌众多，竞争激烈，各品牌通过差异化竞争抢占市场份额。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部分市场定位较低的品牌通过价格战抢占市场份额，但高品质、高附加值的品牌仍占据市场主导地位。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线上销售和线下实体店销售各有优劣，品牌需根据自身特点和消费者需求选择合适的销售渠道。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南京市服饰行业供应链分析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https://d.book118.com/388112073054006036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2024-09-15T16:43:18.146</cp:lastPrinted>
  <dcterms:created xsi:type="dcterms:W3CDTF">2024-09-15T08:43:18Z</dcterms:created>
  <dcterms:modified xsi:type="dcterms:W3CDTF">2024-09-15T08:43:20Z</dcterms:modified>
</cp:coreProperties>
</file>