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950EC1-6595-4F5D-B5F0-17995A4B9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BBA28-F8A1-4805-88DE-350254828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29B268-B020-458B-B8C8-CE4979BDE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1A272D-69A5-45E0-8D74-9BD8F503B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68610E-D52C-4033-950E-76F8D9E943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64991B-79B1-4FF4-9086-D1207B906A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38CD5A-0103-4D48-BD8A-5033A4474F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B77B06-CEB0-440A-8423-E356B8E62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6CE66D-CBFB-482D-B74E-3585B2D71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79A42-FAC4-4B78-9960-FA62E02AD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1AD327-5240-47DD-8D0D-E7C053B37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310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微软雅黑" panose="020b0503020204020204" charset="-122"/>
                <a:ea typeface="微软雅黑" panose="020b0503020204020204" charset="-122"/>
                <a:cs typeface="微软雅黑" panose="020b0503020204020204" charset="-122"/>
              </a:rPr>
              <a:t>《增强国家安全意识共同维护国家安全》班会课件</a:t>
            </a:r>
            <a:endParaRPr lang="en-US" sz="495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2024-01-20</a:t>
            </a:r>
            <a:endParaRPr lang="en-US" sz="2025">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panose="020b0503020204020204" charset="-122"/>
                <a:ea typeface="微软雅黑" panose="020b0503020204020204" charset="-122"/>
                <a:cs typeface="微软雅黑" panose="020b0503020204020204" charset="-122"/>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国家安全概述</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公民在维护国家安全中责任与义务</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增强国家安全意识途径与方法</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校园内外涉及国家安全问题及应对策略</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案例分析：成功维护国家安全案例分享</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ts val="375"/>
              </a:spcBef>
              <a:buFont typeface="Arial"/>
              <a:buChar char="•"/>
            </a:pPr>
            <a:r>
              <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总结与展望：共同营造和谐稳定校园环境</a:t>
            </a:r>
            <a:endParaRPr lang="en-US" sz="24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01</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国家安全概述</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国家安全内涵丰富，包括政治安全、军事安全、国土安全、经济安全、文化安全、社会安全、科技安全、网络安全、生态安全、资源安全、核安全等领域。</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国家安全是指国家政权、主权、统一和领土完整、人民福祉、经济社会可持续发展和国家其他重大利益相对处于没有危险和不受内外威胁的状态，以及保障持续安全状态的能力。</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国家安全定义与内涵</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国家安全是国家生存与发展的前提和基础，是人民安居乐业的重要保障。</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维护国家安全是全国各族人民的根本利益所在，是党和国家的头等大事。</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保障国家安全对于维护国家稳定、促进经济发展、保护人民权益具有重要意义。</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国家安全重要性及意义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当前我国国家安全内涵和外延比历史上任何时候都要丰富，时空领域比历史上任何时候都要宽广，内外因素比历史上任何时候都要复杂。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我国面临的安全形势复杂多变，既有传统安全问题，也有非传统安全问题，如恐怖主义、网络安全、生物安全等。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3742" b="37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维护国家安全需要全社会共同努力，加强国家安全教育，提高全民国家安全意识。</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4"/>
          <a:srcRect l="2775" r="277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当前我国面临的安全形势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02</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公民在维护国家安全中责任与义务</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遵守宪法、法律法规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遵守宪法</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作为国家的根本大法，宪法规定了公民的基本权利和义务，是维护国家安全的基础。</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遵守法律法规</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遵守国家制定的各项法律法规，如《国家安全法》、《反间谍法》等，不从事危害国家安全的活动。</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尊重和维护国家安全制度</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国家安全制度是国家安全的重要保障，公民应尊重并维护这一制度，不破坏、不挑战。</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保守国家秘密</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保守工作秘密</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提高保密意识</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t="3174" b="317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6897" b="689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889" r="28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保守国家秘密和工作秘密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国家秘密关系到国家的安全和利益，公民应严格遵守保密规定，不泄露所知悉的国家秘密。</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工作秘密是单位或组织内部的重要信息，公民应妥善保管工作秘密，不随意传播或泄露。</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rPr>
              <a:t>加强保密宣传教育，提高公民保密意识，防范各种泄密行为。</a:t>
            </a:r>
            <a:endParaRPr lang="en-US" sz="1350">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配合公安机关工作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公安机关负责维护社会治安和打击犯罪活动，公民应配合其工作，积极提供线索和协助调查。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配合其他相关部门工作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其他部门如外交、国防、经济等也在维护国家安全方面发挥着重要作用，公民应根据需要积极配合这些部门的工作。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配合国家安全机关工作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国家安全机关是维护国家安全的重要力量，公民应积极协助、配合其工作，提供必要的支持和帮助。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配合有关部门开展工作</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rPr>
                <a:t>03</a:t>
              </a:r>
              <a:endParaRPr lang="en-US" sz="8400"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rPr>
              <a:t>增强国家安全意识途径与方法</a:t>
            </a:r>
            <a:endParaRPr lang="en-US" sz="4500" b="1">
              <a:solidFill>
                <a:schemeClr val="accent3">
                  <a:lumMod val="7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关注权威媒体和政府机构发布的信息</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及时获取关于国家安全的最新政策和动态，保持对国家安全形势的敏感性和警觉性。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学习国家安全相关法律法规</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了解和掌握国家安全法、反间谍法等相关法律法规，明确自身在维护国家安全中的责任和义务。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学习国家安全理论知识</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深入学习总体国家安全观等重要理论，增强对国家安全问题的认识和理解。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加强学习，提高政治觉悟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00" r="16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了解世界主要国家和地区的政治、经济、军事等形势，关注国际关系和地缘政治变化对国家安全的影响。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关注国际形势和地缘政治变化</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了解国内社会、经济、文化等领域的发展状况，关注可能对国家安全产生影响的因素。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关注国内社会稳定和经济发展</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了解网络安全和信息安全领域的最新动态，提高防范网络攻击和信息泄露的意识和能力。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关注网络安全和信息安全</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关注时事，了解国内外动态</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https://d.book118.com/388113105006006032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2024-09-09T06:14:03.583</cp:lastPrinted>
  <dcterms:created xsi:type="dcterms:W3CDTF">2024-09-08T22:14:03Z</dcterms:created>
  <dcterms:modified xsi:type="dcterms:W3CDTF">2024-09-08T22:14:05Z</dcterms:modified>
</cp:coreProperties>
</file>