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85D7-7001-417E-AB68-3713B8FD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4A5F4-23CC-4346-98F1-7190D173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4BAF2-1F89-485A-8DF2-EE204EEE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3F928-5BE6-4ACE-9FBF-882BD635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8EB2A-BB6C-4861-BC63-6982DDB3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6594C-41A7-418D-A723-2671BE29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0634B-7B29-4847-A939-058E8587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85AFD-3785-4677-9306-85DB75BD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A414-F574-4225-A4AE-4CF62CF0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2996B-F4E5-494C-B3A3-444EE1A8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D9D3-5DE8-4A8A-8BC9-51D332E4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4013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建材行业的营销策略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建材行业在建国初期开始起步，主要依靠国有企业和集体企业。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随着改革开放的深入，建材行业进入快速发展阶段，民营企业逐渐崛起。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转型升级阶段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近年来，随着环保意识的提高和技术的进步，建材行业开始转型升级，向绿色、智能方向发展。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建材行业的发展历程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建材行业的现状与趋势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目前，我国建材行业规模庞大，企业数量众多，产品种类丰富。然而，同质化竞争激烈，部分企业存在产能过剩、技术落后等问题。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未来，随着消费升级和绿色环保理念的普及，个性化、高品质、环保型的建材产品将成为主流。同时，智能化生产、互联网营销等新模式也将成为建材行业的发展趋势。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智能家居建材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如智能门窗、智能照明等，这些产品集成传感器、通讯模块和智能化控制系统，可实现远程控制和智能化管理。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水泥、玻璃、陶瓷等传统建材产品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这些产品在建筑行业中广泛应用，市场需求稳定。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如碳纤维、石墨烯等高性能复合材料，具有轻质高强、耐腐蚀等特点，适用于高端制造业和新能源领域。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建材行业的主要产品类型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塑造品牌独特的形象和价值观，使品牌在消费者心中形成良好的印象和口碑。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通过提供优质的产品和服务，赢得客户的信任和满意，形成良好的口碑传播，吸引更多潜在客户。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通过广告、公关活动、网络营销等手段，提高品牌在市场上的知名度和曝光率，吸引潜在客户的关注。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了解市场需求、竞争态势和行业趋势，制定针对性的营销策略，抢占市场份额。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不断推出符合市场需求的新产品，提高产品的差异化竞争优势，扩大市场份额。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通过多元化的销售渠道，如线上商城、专卖店、建材市场等，提高产品的覆盖面和销售量。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严格把控产品质量，确保产品性能、功能和外观等方面符合客户需求，提高客户满意度。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提供专业、周到的售前、售中和售后服务，解决客户在使用产品过程中遇到的问题，提高客户满意度。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积极收集客户反馈意见，及时改进产品和服务，满足客户需求，提高客户满意度。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明确目标客户群体，如新房装修、旧房改造、商业建筑等，以便更好地满足客户需求。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确定营销活动的覆盖范围，如地区性、全国性或国际性市场，以便制定相应的市场拓展计划。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分析竞争对手的优势和劣势，找出差异化竞争优势，以便在市场中脱颖而出。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根据市场需求和产品特点，规划不同类型的产品线，以满足不同客户群体的需求。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提供定制化服务，满足客户的个性化需求，提高产品附加值。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突出产品的独特卖点，如环保、耐用、美观等，以满足客户需求。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9573" r="1957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000" r="6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根据产品成本和预期利润制定价格，以确保盈利。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根据市场需求和竞争情况制定价格，以提高市场占有率。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根据客户对产品的认知价值和竞争情况制定价格，以提高客户满意度。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利用电商平台、自建官方网站等线上渠道，提高产品知名度和销售量。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与建材市场、装修公司等合作，拓展线下销售渠道，提高覆盖面。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结合线上和线下渠道，拓展多元化销售渠道，提高市场占有率。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https://d.book118.com/388114013134006045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2024-09-26T14:38:32.976</cp:lastPrinted>
  <dcterms:created xsi:type="dcterms:W3CDTF">2024-09-26T06:38:32Z</dcterms:created>
  <dcterms:modified xsi:type="dcterms:W3CDTF">2024-09-26T06:38:35Z</dcterms:modified>
</cp:coreProperties>
</file>