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41A98-E52E-4599-8010-9EB3CB8E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B9D51-1947-41AD-953B-C2EC2830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DF289-77DA-4FF3-B28C-44D9D2AE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D3975-07A6-4BF8-9EB2-5DCA721A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35376-36D4-4A5A-92AF-F9320035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CEA0F-F05D-4CD3-B9BE-E373ABA1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9074C-0F6D-4C19-9975-75E16709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DC350-1A17-4DA9-A425-C5D9B72D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BA84D-BC9A-4E7A-86A3-AB3CE3CC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E0308-A716-49FE-B9DD-1EF06B1C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38E5E-F172-4DC1-B4ED-16A9E26F0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4131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信息技术在教学设计中的应用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信息技术与教学设计的融合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信息技术支持下的教学设计方法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信息技术在教学设计中的应用案例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信息技术在教学设计中的挑战与对策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信息技术在教学设计中的未来展望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信息技术与教学设计的融合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30" r="1543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信息技术为教学设计提供了多媒体教学资源，如视频、音频、动画等，使教学内容更加生动有趣。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丰富了教学手段和教学资源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信息技术可以帮助学生更快地获取信息、理解知识和掌握技能，提高了教学效率和学生的学习效果。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提高了教学效率和效果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信息技术可以根据学生的不同需求和特点，提供个性化的教学内容和方法，满足学生的个性化需求。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促进了个性化教学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信息技术对教学设计的促进作用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信息技术与教学设计的整合模式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基于多媒体的整合模式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利用多媒体技术将文字、图像、声音、动画等多种信息形式融合在一起，创设生动、形象的教学情境。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基于网络的整合模式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利用网络技术实现远程教学和在线学习，打破时间和空间的限制，为学生提供更加灵活的学习方式。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基于人工智能的整合模式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利用人工智能技术实现智能化教学，根据学生的学习情况和需求，提供个性化的学习资源和辅导。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随着移动互联网的普及，移动学习将成为未来教学设计的重要趋势，学生可以利用手机、平板等移动设备随时随地进行学习。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在线协作学习可以让学生在网络上互相交流、合作完成任务，培养学生的团队协作能力和创新精神。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大数据和人工智能技术可以对学生的学习情况进行分析和预测，为教师提供更加准确的教学辅助和决策支持。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信息技术在教学设计中的应用趋势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信息技术支持下的教学设计方法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实现个性化教学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根据学生的不同需求和特点，定制个性化的多媒体教学方案，提高教学效果。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利用多媒体元素丰富教学内容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通过图像、音频、视频等多媒体元素，使教学内容更加生动有趣，提高学生的学习兴趣和积极性。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创设多媒体教学环境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借助多媒体设备和软件，打造沉浸式的教学环境，让学生在多种感官的刺激下更好地理解和掌握知识。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基于多媒体的教学设计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开展网络协作学习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通过网络技术促进学生之间的交流和协作，培养学生的团队协作能力和创新精神。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实现教学资源的整合与优化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利用网络技术整合各类优质教学资源，为学生提供更加丰富、多样化的学习体验。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构建在线教学平台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利用网络技术搭建在线教学平台，实现教学资源的共享和远程教学的可能。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基于网络的教学设计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个性化学习路径推荐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通过人工智能技术分析学生的学习数据，为每个学生推荐个性化的学习路径和资源，提高学习效果。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智能教学辅助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利用人工智能技术辅助教师进行教学设计、课程管理和学生评估等工作，提高教学效率和质量。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实现自适应教学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通过人工智能技术实时监测学生的学习进度和反馈，动态调整教学策略和内容，以满足学生的不同需求。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基于人工智能的教学设计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信息技术在教学设计中的应用案例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https://d.book118.com/388114131056006040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2024-09-18T21:14:30.044</cp:lastPrinted>
  <dcterms:created xsi:type="dcterms:W3CDTF">2024-09-18T13:14:30Z</dcterms:created>
  <dcterms:modified xsi:type="dcterms:W3CDTF">2024-09-18T13:14:32Z</dcterms:modified>
</cp:coreProperties>
</file>